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01" r:id="rId2"/>
    <p:sldId id="295" r:id="rId3"/>
    <p:sldId id="296" r:id="rId4"/>
    <p:sldId id="256" r:id="rId5"/>
    <p:sldId id="267" r:id="rId6"/>
    <p:sldId id="257" r:id="rId7"/>
    <p:sldId id="270" r:id="rId8"/>
    <p:sldId id="271" r:id="rId9"/>
    <p:sldId id="272" r:id="rId10"/>
    <p:sldId id="304" r:id="rId11"/>
    <p:sldId id="273" r:id="rId12"/>
    <p:sldId id="285" r:id="rId13"/>
    <p:sldId id="306" r:id="rId14"/>
    <p:sldId id="307" r:id="rId15"/>
    <p:sldId id="308" r:id="rId16"/>
    <p:sldId id="309" r:id="rId17"/>
    <p:sldId id="310" r:id="rId18"/>
    <p:sldId id="275" r:id="rId19"/>
    <p:sldId id="303" r:id="rId20"/>
    <p:sldId id="276" r:id="rId21"/>
    <p:sldId id="258" r:id="rId22"/>
    <p:sldId id="259" r:id="rId23"/>
    <p:sldId id="260" r:id="rId24"/>
    <p:sldId id="261" r:id="rId25"/>
    <p:sldId id="305" r:id="rId26"/>
    <p:sldId id="277" r:id="rId27"/>
    <p:sldId id="278" r:id="rId28"/>
    <p:sldId id="302" r:id="rId29"/>
    <p:sldId id="262" r:id="rId30"/>
  </p:sldIdLst>
  <p:sldSz cx="18288000" cy="10287000"/>
  <p:notesSz cx="7102475" cy="9037638"/>
  <p:embeddedFontLst>
    <p:embeddedFont>
      <p:font typeface="Aptos Narrow" panose="020B0004020202020204" pitchFamily="34" charset="0"/>
      <p:regular r:id="rId32"/>
    </p:embeddedFont>
    <p:embeddedFont>
      <p:font typeface="Neue Haas Grotesk Text Pro" panose="020B0504020202020204" pitchFamily="34" charset="0"/>
      <p:regular r:id="rId33"/>
      <p:bold r:id="rId34"/>
    </p:embeddedFont>
    <p:embeddedFont>
      <p:font typeface="Poppins Ultra-Bold" panose="020B0604020202020204" charset="0"/>
      <p:regular r:id="rId35"/>
    </p:embeddedFont>
    <p:embeddedFont>
      <p:font typeface="Rockwell" panose="02060603020205020403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6FB863-E31C-491F-91AB-A30CCEEA2CAE}" v="90" dt="2026-03-19T21:39:01.8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486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Varela" userId="47dbf27990a18abf" providerId="LiveId" clId="{6C72D2AB-305D-44CA-9ACE-CC4B9973ACB9}"/>
    <pc:docChg chg="undo redo custSel addSld delSld modSld">
      <pc:chgData name="Alex Varela" userId="47dbf27990a18abf" providerId="LiveId" clId="{6C72D2AB-305D-44CA-9ACE-CC4B9973ACB9}" dt="2026-03-19T21:39:01.864" v="520"/>
      <pc:docMkLst>
        <pc:docMk/>
      </pc:docMkLst>
      <pc:sldChg chg="modSp mod">
        <pc:chgData name="Alex Varela" userId="47dbf27990a18abf" providerId="LiveId" clId="{6C72D2AB-305D-44CA-9ACE-CC4B9973ACB9}" dt="2026-03-18T15:57:57.900" v="126" actId="20577"/>
        <pc:sldMkLst>
          <pc:docMk/>
          <pc:sldMk cId="0" sldId="256"/>
        </pc:sldMkLst>
        <pc:spChg chg="mod">
          <ac:chgData name="Alex Varela" userId="47dbf27990a18abf" providerId="LiveId" clId="{6C72D2AB-305D-44CA-9ACE-CC4B9973ACB9}" dt="2026-03-18T15:57:57.900" v="126" actId="20577"/>
          <ac:spMkLst>
            <pc:docMk/>
            <pc:sldMk cId="0" sldId="256"/>
            <ac:spMk id="4" creationId="{00000000-0000-0000-0000-000000000000}"/>
          </ac:spMkLst>
        </pc:spChg>
      </pc:sldChg>
      <pc:sldChg chg="modSp mod">
        <pc:chgData name="Alex Varela" userId="47dbf27990a18abf" providerId="LiveId" clId="{6C72D2AB-305D-44CA-9ACE-CC4B9973ACB9}" dt="2026-03-19T20:48:55.401" v="447" actId="255"/>
        <pc:sldMkLst>
          <pc:docMk/>
          <pc:sldMk cId="0" sldId="257"/>
        </pc:sldMkLst>
        <pc:spChg chg="mod">
          <ac:chgData name="Alex Varela" userId="47dbf27990a18abf" providerId="LiveId" clId="{6C72D2AB-305D-44CA-9ACE-CC4B9973ACB9}" dt="2026-03-19T20:48:55.401" v="447" actId="255"/>
          <ac:spMkLst>
            <pc:docMk/>
            <pc:sldMk cId="0" sldId="257"/>
            <ac:spMk id="4" creationId="{38C3F844-BE9D-423C-4759-7181208936DA}"/>
          </ac:spMkLst>
        </pc:spChg>
      </pc:sldChg>
      <pc:sldChg chg="addSp delSp modSp add mod modTransition">
        <pc:chgData name="Alex Varela" userId="47dbf27990a18abf" providerId="LiveId" clId="{6C72D2AB-305D-44CA-9ACE-CC4B9973ACB9}" dt="2026-03-19T21:38:53.698" v="516"/>
        <pc:sldMkLst>
          <pc:docMk/>
          <pc:sldMk cId="550023511" sldId="258"/>
        </pc:sldMkLst>
        <pc:spChg chg="add del mod">
          <ac:chgData name="Alex Varela" userId="47dbf27990a18abf" providerId="LiveId" clId="{6C72D2AB-305D-44CA-9ACE-CC4B9973ACB9}" dt="2026-03-18T16:43:34.035" v="226" actId="1076"/>
          <ac:spMkLst>
            <pc:docMk/>
            <pc:sldMk cId="550023511" sldId="258"/>
            <ac:spMk id="2" creationId="{F2CA24AA-890C-DA32-8C3D-43CF65D36EE4}"/>
          </ac:spMkLst>
        </pc:spChg>
        <pc:spChg chg="add del mod">
          <ac:chgData name="Alex Varela" userId="47dbf27990a18abf" providerId="LiveId" clId="{6C72D2AB-305D-44CA-9ACE-CC4B9973ACB9}" dt="2026-03-18T16:43:17.765" v="222" actId="478"/>
          <ac:spMkLst>
            <pc:docMk/>
            <pc:sldMk cId="550023511" sldId="258"/>
            <ac:spMk id="4" creationId="{54BB385A-AB5D-D3B1-A21B-4F877E6DD8E3}"/>
          </ac:spMkLst>
        </pc:spChg>
        <pc:spChg chg="add mod">
          <ac:chgData name="Alex Varela" userId="47dbf27990a18abf" providerId="LiveId" clId="{6C72D2AB-305D-44CA-9ACE-CC4B9973ACB9}" dt="2026-03-18T16:43:38.895" v="228" actId="1076"/>
          <ac:spMkLst>
            <pc:docMk/>
            <pc:sldMk cId="550023511" sldId="258"/>
            <ac:spMk id="5" creationId="{FED2CEB4-5611-B9A4-9ACA-3E661187A137}"/>
          </ac:spMkLst>
        </pc:spChg>
        <pc:graphicFrameChg chg="mod">
          <ac:chgData name="Alex Varela" userId="47dbf27990a18abf" providerId="LiveId" clId="{6C72D2AB-305D-44CA-9ACE-CC4B9973ACB9}" dt="2026-03-19T21:19:06.803" v="462" actId="207"/>
          <ac:graphicFrameMkLst>
            <pc:docMk/>
            <pc:sldMk cId="550023511" sldId="258"/>
            <ac:graphicFrameMk id="26" creationId="{F5EE8514-167F-4867-893E-08F43952FD58}"/>
          </ac:graphicFrameMkLst>
        </pc:graphicFrameChg>
      </pc:sldChg>
      <pc:sldChg chg="addSp modSp add mod modTransition">
        <pc:chgData name="Alex Varela" userId="47dbf27990a18abf" providerId="LiveId" clId="{6C72D2AB-305D-44CA-9ACE-CC4B9973ACB9}" dt="2026-03-19T21:38:55.691" v="517"/>
        <pc:sldMkLst>
          <pc:docMk/>
          <pc:sldMk cId="3544886673" sldId="259"/>
        </pc:sldMkLst>
        <pc:spChg chg="mod">
          <ac:chgData name="Alex Varela" userId="47dbf27990a18abf" providerId="LiveId" clId="{6C72D2AB-305D-44CA-9ACE-CC4B9973ACB9}" dt="2026-03-18T16:43:55.477" v="231" actId="1076"/>
          <ac:spMkLst>
            <pc:docMk/>
            <pc:sldMk cId="3544886673" sldId="259"/>
            <ac:spMk id="2" creationId="{2E7D16C5-E822-5B2B-B471-5E5F61605F5E}"/>
          </ac:spMkLst>
        </pc:spChg>
        <pc:spChg chg="add mod">
          <ac:chgData name="Alex Varela" userId="47dbf27990a18abf" providerId="LiveId" clId="{6C72D2AB-305D-44CA-9ACE-CC4B9973ACB9}" dt="2026-03-18T16:44:09.360" v="232"/>
          <ac:spMkLst>
            <pc:docMk/>
            <pc:sldMk cId="3544886673" sldId="259"/>
            <ac:spMk id="3" creationId="{E4FBA2E7-E5F9-E465-0AD4-D9963E594CD0}"/>
          </ac:spMkLst>
        </pc:spChg>
        <pc:graphicFrameChg chg="mod">
          <ac:chgData name="Alex Varela" userId="47dbf27990a18abf" providerId="LiveId" clId="{6C72D2AB-305D-44CA-9ACE-CC4B9973ACB9}" dt="2026-03-19T21:19:51.810" v="470" actId="2711"/>
          <ac:graphicFrameMkLst>
            <pc:docMk/>
            <pc:sldMk cId="3544886673" sldId="259"/>
            <ac:graphicFrameMk id="29" creationId="{1D0AE9FB-005C-8342-3448-67D298437C9D}"/>
          </ac:graphicFrameMkLst>
        </pc:graphicFrameChg>
      </pc:sldChg>
      <pc:sldChg chg="addSp modSp add mod modTransition">
        <pc:chgData name="Alex Varela" userId="47dbf27990a18abf" providerId="LiveId" clId="{6C72D2AB-305D-44CA-9ACE-CC4B9973ACB9}" dt="2026-03-19T21:38:57.586" v="518"/>
        <pc:sldMkLst>
          <pc:docMk/>
          <pc:sldMk cId="3876461163" sldId="260"/>
        </pc:sldMkLst>
        <pc:spChg chg="mod">
          <ac:chgData name="Alex Varela" userId="47dbf27990a18abf" providerId="LiveId" clId="{6C72D2AB-305D-44CA-9ACE-CC4B9973ACB9}" dt="2026-03-18T16:44:20.947" v="236" actId="1076"/>
          <ac:spMkLst>
            <pc:docMk/>
            <pc:sldMk cId="3876461163" sldId="260"/>
            <ac:spMk id="2" creationId="{37936A72-9D40-A2F3-146D-B1FF150E15FD}"/>
          </ac:spMkLst>
        </pc:spChg>
        <pc:spChg chg="add mod">
          <ac:chgData name="Alex Varela" userId="47dbf27990a18abf" providerId="LiveId" clId="{6C72D2AB-305D-44CA-9ACE-CC4B9973ACB9}" dt="2026-03-18T16:44:23.993" v="237"/>
          <ac:spMkLst>
            <pc:docMk/>
            <pc:sldMk cId="3876461163" sldId="260"/>
            <ac:spMk id="3" creationId="{88220E2A-2312-591A-3E4A-09B17B154C48}"/>
          </ac:spMkLst>
        </pc:spChg>
        <pc:graphicFrameChg chg="mod">
          <ac:chgData name="Alex Varela" userId="47dbf27990a18abf" providerId="LiveId" clId="{6C72D2AB-305D-44CA-9ACE-CC4B9973ACB9}" dt="2026-03-19T21:20:23.469" v="477" actId="255"/>
          <ac:graphicFrameMkLst>
            <pc:docMk/>
            <pc:sldMk cId="3876461163" sldId="260"/>
            <ac:graphicFrameMk id="5" creationId="{F5EE8514-167F-4867-893E-08F43952FD58}"/>
          </ac:graphicFrameMkLst>
        </pc:graphicFrameChg>
      </pc:sldChg>
      <pc:sldChg chg="addSp modSp add mod modTransition">
        <pc:chgData name="Alex Varela" userId="47dbf27990a18abf" providerId="LiveId" clId="{6C72D2AB-305D-44CA-9ACE-CC4B9973ACB9}" dt="2026-03-19T21:38:59.641" v="519"/>
        <pc:sldMkLst>
          <pc:docMk/>
          <pc:sldMk cId="2166474409" sldId="261"/>
        </pc:sldMkLst>
        <pc:spChg chg="mod">
          <ac:chgData name="Alex Varela" userId="47dbf27990a18abf" providerId="LiveId" clId="{6C72D2AB-305D-44CA-9ACE-CC4B9973ACB9}" dt="2026-03-18T16:46:03.980" v="251" actId="1076"/>
          <ac:spMkLst>
            <pc:docMk/>
            <pc:sldMk cId="2166474409" sldId="261"/>
            <ac:spMk id="2" creationId="{D7E41370-3107-C2BF-9258-C5F7BE1D4795}"/>
          </ac:spMkLst>
        </pc:spChg>
        <pc:spChg chg="add mod">
          <ac:chgData name="Alex Varela" userId="47dbf27990a18abf" providerId="LiveId" clId="{6C72D2AB-305D-44CA-9ACE-CC4B9973ACB9}" dt="2026-03-18T17:15:36.923" v="257" actId="1076"/>
          <ac:spMkLst>
            <pc:docMk/>
            <pc:sldMk cId="2166474409" sldId="261"/>
            <ac:spMk id="4" creationId="{D3D0E3BB-EF0D-7ACE-352E-B55136D26E0E}"/>
          </ac:spMkLst>
        </pc:spChg>
        <pc:graphicFrameChg chg="mod">
          <ac:chgData name="Alex Varela" userId="47dbf27990a18abf" providerId="LiveId" clId="{6C72D2AB-305D-44CA-9ACE-CC4B9973ACB9}" dt="2026-03-19T21:22:39.909" v="498" actId="255"/>
          <ac:graphicFrameMkLst>
            <pc:docMk/>
            <pc:sldMk cId="2166474409" sldId="261"/>
            <ac:graphicFrameMk id="3" creationId="{884DE6B0-20DB-EE79-610A-22AB56AEACF1}"/>
          </ac:graphicFrameMkLst>
        </pc:graphicFrameChg>
        <pc:graphicFrameChg chg="mod">
          <ac:chgData name="Alex Varela" userId="47dbf27990a18abf" providerId="LiveId" clId="{6C72D2AB-305D-44CA-9ACE-CC4B9973ACB9}" dt="2026-03-19T21:23:37.079" v="507" actId="255"/>
          <ac:graphicFrameMkLst>
            <pc:docMk/>
            <pc:sldMk cId="2166474409" sldId="261"/>
            <ac:graphicFrameMk id="6" creationId="{DD1F7362-8520-4A9D-8F35-533031FD8FCE}"/>
          </ac:graphicFrameMkLst>
        </pc:graphicFrameChg>
        <pc:graphicFrameChg chg="mod">
          <ac:chgData name="Alex Varela" userId="47dbf27990a18abf" providerId="LiveId" clId="{6C72D2AB-305D-44CA-9ACE-CC4B9973ACB9}" dt="2026-03-19T21:23:44.490" v="508" actId="255"/>
          <ac:graphicFrameMkLst>
            <pc:docMk/>
            <pc:sldMk cId="2166474409" sldId="261"/>
            <ac:graphicFrameMk id="7" creationId="{4E0EB743-C0F5-9694-179A-EFF94F92421A}"/>
          </ac:graphicFrameMkLst>
        </pc:graphicFrameChg>
        <pc:graphicFrameChg chg="mod">
          <ac:chgData name="Alex Varela" userId="47dbf27990a18abf" providerId="LiveId" clId="{6C72D2AB-305D-44CA-9ACE-CC4B9973ACB9}" dt="2026-03-19T21:23:23.789" v="505" actId="255"/>
          <ac:graphicFrameMkLst>
            <pc:docMk/>
            <pc:sldMk cId="2166474409" sldId="261"/>
            <ac:graphicFrameMk id="24" creationId="{A5532CC1-0C39-F5EF-F57C-C92322508D5F}"/>
          </ac:graphicFrameMkLst>
        </pc:graphicFrameChg>
      </pc:sldChg>
      <pc:sldChg chg="addSp modSp mod">
        <pc:chgData name="Alex Varela" userId="47dbf27990a18abf" providerId="LiveId" clId="{6C72D2AB-305D-44CA-9ACE-CC4B9973ACB9}" dt="2026-03-19T21:26:02.643" v="514" actId="1037"/>
        <pc:sldMkLst>
          <pc:docMk/>
          <pc:sldMk cId="3064353911" sldId="267"/>
        </pc:sldMkLst>
        <pc:spChg chg="mod">
          <ac:chgData name="Alex Varela" userId="47dbf27990a18abf" providerId="LiveId" clId="{6C72D2AB-305D-44CA-9ACE-CC4B9973ACB9}" dt="2026-03-19T20:47:44.443" v="434" actId="1076"/>
          <ac:spMkLst>
            <pc:docMk/>
            <pc:sldMk cId="3064353911" sldId="267"/>
            <ac:spMk id="2" creationId="{00000000-0000-0000-0000-000000000000}"/>
          </ac:spMkLst>
        </pc:spChg>
        <pc:spChg chg="add mod">
          <ac:chgData name="Alex Varela" userId="47dbf27990a18abf" providerId="LiveId" clId="{6C72D2AB-305D-44CA-9ACE-CC4B9973ACB9}" dt="2026-03-19T20:48:21.295" v="439" actId="1076"/>
          <ac:spMkLst>
            <pc:docMk/>
            <pc:sldMk cId="3064353911" sldId="267"/>
            <ac:spMk id="3" creationId="{766F6D49-84DB-1E4F-D62A-193B6C2013AE}"/>
          </ac:spMkLst>
        </pc:spChg>
        <pc:spChg chg="mod">
          <ac:chgData name="Alex Varela" userId="47dbf27990a18abf" providerId="LiveId" clId="{6C72D2AB-305D-44CA-9ACE-CC4B9973ACB9}" dt="2026-03-19T20:48:26.941" v="440" actId="1076"/>
          <ac:spMkLst>
            <pc:docMk/>
            <pc:sldMk cId="3064353911" sldId="267"/>
            <ac:spMk id="4" creationId="{00000000-0000-0000-0000-000000000000}"/>
          </ac:spMkLst>
        </pc:spChg>
        <pc:spChg chg="add mod">
          <ac:chgData name="Alex Varela" userId="47dbf27990a18abf" providerId="LiveId" clId="{6C72D2AB-305D-44CA-9ACE-CC4B9973ACB9}" dt="2026-03-19T21:26:02.643" v="514" actId="1037"/>
          <ac:spMkLst>
            <pc:docMk/>
            <pc:sldMk cId="3064353911" sldId="267"/>
            <ac:spMk id="6" creationId="{AC7C6445-C69C-B78E-E638-EBC0CF8F3626}"/>
          </ac:spMkLst>
        </pc:spChg>
      </pc:sldChg>
      <pc:sldChg chg="del">
        <pc:chgData name="Alex Varela" userId="47dbf27990a18abf" providerId="LiveId" clId="{6C72D2AB-305D-44CA-9ACE-CC4B9973ACB9}" dt="2026-03-19T20:46:30.912" v="421" actId="47"/>
        <pc:sldMkLst>
          <pc:docMk/>
          <pc:sldMk cId="2297575673" sldId="268"/>
        </pc:sldMkLst>
      </pc:sldChg>
      <pc:sldChg chg="del">
        <pc:chgData name="Alex Varela" userId="47dbf27990a18abf" providerId="LiveId" clId="{6C72D2AB-305D-44CA-9ACE-CC4B9973ACB9}" dt="2026-03-19T20:47:30.867" v="432" actId="47"/>
        <pc:sldMkLst>
          <pc:docMk/>
          <pc:sldMk cId="1901009435" sldId="269"/>
        </pc:sldMkLst>
      </pc:sldChg>
      <pc:sldChg chg="modSp">
        <pc:chgData name="Alex Varela" userId="47dbf27990a18abf" providerId="LiveId" clId="{6C72D2AB-305D-44CA-9ACE-CC4B9973ACB9}" dt="2026-03-19T21:11:32.457" v="451" actId="20578"/>
        <pc:sldMkLst>
          <pc:docMk/>
          <pc:sldMk cId="619508230" sldId="271"/>
        </pc:sldMkLst>
        <pc:spChg chg="mod">
          <ac:chgData name="Alex Varela" userId="47dbf27990a18abf" providerId="LiveId" clId="{6C72D2AB-305D-44CA-9ACE-CC4B9973ACB9}" dt="2026-03-19T21:11:32.457" v="451" actId="20578"/>
          <ac:spMkLst>
            <pc:docMk/>
            <pc:sldMk cId="619508230" sldId="271"/>
            <ac:spMk id="4" creationId="{00000000-0000-0000-0000-000000000000}"/>
          </ac:spMkLst>
        </pc:spChg>
      </pc:sldChg>
      <pc:sldChg chg="modSp mod">
        <pc:chgData name="Alex Varela" userId="47dbf27990a18abf" providerId="LiveId" clId="{6C72D2AB-305D-44CA-9ACE-CC4B9973ACB9}" dt="2026-03-18T16:09:24.283" v="133" actId="20577"/>
        <pc:sldMkLst>
          <pc:docMk/>
          <pc:sldMk cId="1349484415" sldId="272"/>
        </pc:sldMkLst>
        <pc:spChg chg="mod">
          <ac:chgData name="Alex Varela" userId="47dbf27990a18abf" providerId="LiveId" clId="{6C72D2AB-305D-44CA-9ACE-CC4B9973ACB9}" dt="2026-03-18T16:09:24.283" v="133" actId="20577"/>
          <ac:spMkLst>
            <pc:docMk/>
            <pc:sldMk cId="1349484415" sldId="272"/>
            <ac:spMk id="4" creationId="{00000000-0000-0000-0000-000000000000}"/>
          </ac:spMkLst>
        </pc:spChg>
      </pc:sldChg>
      <pc:sldChg chg="modSp mod">
        <pc:chgData name="Alex Varela" userId="47dbf27990a18abf" providerId="LiveId" clId="{6C72D2AB-305D-44CA-9ACE-CC4B9973ACB9}" dt="2026-03-18T16:09:47.406" v="137" actId="20577"/>
        <pc:sldMkLst>
          <pc:docMk/>
          <pc:sldMk cId="602387021" sldId="273"/>
        </pc:sldMkLst>
        <pc:spChg chg="mod">
          <ac:chgData name="Alex Varela" userId="47dbf27990a18abf" providerId="LiveId" clId="{6C72D2AB-305D-44CA-9ACE-CC4B9973ACB9}" dt="2026-03-18T16:09:47.406" v="137" actId="20577"/>
          <ac:spMkLst>
            <pc:docMk/>
            <pc:sldMk cId="602387021" sldId="273"/>
            <ac:spMk id="4" creationId="{00000000-0000-0000-0000-000000000000}"/>
          </ac:spMkLst>
        </pc:spChg>
      </pc:sldChg>
      <pc:sldChg chg="modSp mod">
        <pc:chgData name="Alex Varela" userId="47dbf27990a18abf" providerId="LiveId" clId="{6C72D2AB-305D-44CA-9ACE-CC4B9973ACB9}" dt="2026-03-18T16:10:00.059" v="139" actId="20577"/>
        <pc:sldMkLst>
          <pc:docMk/>
          <pc:sldMk cId="1754213633" sldId="275"/>
        </pc:sldMkLst>
        <pc:spChg chg="mod">
          <ac:chgData name="Alex Varela" userId="47dbf27990a18abf" providerId="LiveId" clId="{6C72D2AB-305D-44CA-9ACE-CC4B9973ACB9}" dt="2026-03-18T16:10:00.059" v="139" actId="20577"/>
          <ac:spMkLst>
            <pc:docMk/>
            <pc:sldMk cId="1754213633" sldId="275"/>
            <ac:spMk id="4" creationId="{00000000-0000-0000-0000-000000000000}"/>
          </ac:spMkLst>
        </pc:spChg>
      </pc:sldChg>
      <pc:sldChg chg="modSp mod">
        <pc:chgData name="Alex Varela" userId="47dbf27990a18abf" providerId="LiveId" clId="{6C72D2AB-305D-44CA-9ACE-CC4B9973ACB9}" dt="2026-03-18T16:11:27.707" v="149" actId="6549"/>
        <pc:sldMkLst>
          <pc:docMk/>
          <pc:sldMk cId="514561454" sldId="276"/>
        </pc:sldMkLst>
        <pc:spChg chg="mod">
          <ac:chgData name="Alex Varela" userId="47dbf27990a18abf" providerId="LiveId" clId="{6C72D2AB-305D-44CA-9ACE-CC4B9973ACB9}" dt="2026-03-18T16:11:27.707" v="149" actId="6549"/>
          <ac:spMkLst>
            <pc:docMk/>
            <pc:sldMk cId="514561454" sldId="276"/>
            <ac:spMk id="4" creationId="{00000000-0000-0000-0000-000000000000}"/>
          </ac:spMkLst>
        </pc:spChg>
      </pc:sldChg>
      <pc:sldChg chg="del">
        <pc:chgData name="Alex Varela" userId="47dbf27990a18abf" providerId="LiveId" clId="{6C72D2AB-305D-44CA-9ACE-CC4B9973ACB9}" dt="2026-03-18T16:33:30.697" v="152" actId="47"/>
        <pc:sldMkLst>
          <pc:docMk/>
          <pc:sldMk cId="2926198564" sldId="279"/>
        </pc:sldMkLst>
      </pc:sldChg>
      <pc:sldChg chg="del">
        <pc:chgData name="Alex Varela" userId="47dbf27990a18abf" providerId="LiveId" clId="{6C72D2AB-305D-44CA-9ACE-CC4B9973ACB9}" dt="2026-03-18T16:36:12.362" v="203" actId="47"/>
        <pc:sldMkLst>
          <pc:docMk/>
          <pc:sldMk cId="2937128461" sldId="281"/>
        </pc:sldMkLst>
      </pc:sldChg>
      <pc:sldChg chg="del">
        <pc:chgData name="Alex Varela" userId="47dbf27990a18abf" providerId="LiveId" clId="{6C72D2AB-305D-44CA-9ACE-CC4B9973ACB9}" dt="2026-03-18T16:36:13.859" v="204" actId="47"/>
        <pc:sldMkLst>
          <pc:docMk/>
          <pc:sldMk cId="1039296878" sldId="283"/>
        </pc:sldMkLst>
      </pc:sldChg>
      <pc:sldChg chg="addSp delSp modSp mod">
        <pc:chgData name="Alex Varela" userId="47dbf27990a18abf" providerId="LiveId" clId="{6C72D2AB-305D-44CA-9ACE-CC4B9973ACB9}" dt="2026-03-19T16:17:06.807" v="279" actId="1076"/>
        <pc:sldMkLst>
          <pc:docMk/>
          <pc:sldMk cId="1886644460" sldId="285"/>
        </pc:sldMkLst>
        <pc:spChg chg="mod">
          <ac:chgData name="Alex Varela" userId="47dbf27990a18abf" providerId="LiveId" clId="{6C72D2AB-305D-44CA-9ACE-CC4B9973ACB9}" dt="2026-03-18T16:10:04.636" v="141" actId="20577"/>
          <ac:spMkLst>
            <pc:docMk/>
            <pc:sldMk cId="1886644460" sldId="285"/>
            <ac:spMk id="5" creationId="{55C1506C-55BE-E2A2-ED2D-FCB11EAE07BC}"/>
          </ac:spMkLst>
        </pc:spChg>
        <pc:picChg chg="del">
          <ac:chgData name="Alex Varela" userId="47dbf27990a18abf" providerId="LiveId" clId="{6C72D2AB-305D-44CA-9ACE-CC4B9973ACB9}" dt="2026-03-18T17:45:57.715" v="267" actId="478"/>
          <ac:picMkLst>
            <pc:docMk/>
            <pc:sldMk cId="1886644460" sldId="285"/>
            <ac:picMk id="3" creationId="{DC78EE01-4A6B-9676-CE12-775061A9A100}"/>
          </ac:picMkLst>
        </pc:picChg>
        <pc:picChg chg="add mod">
          <ac:chgData name="Alex Varela" userId="47dbf27990a18abf" providerId="LiveId" clId="{6C72D2AB-305D-44CA-9ACE-CC4B9973ACB9}" dt="2026-03-19T16:16:51.173" v="274" actId="1076"/>
          <ac:picMkLst>
            <pc:docMk/>
            <pc:sldMk cId="1886644460" sldId="285"/>
            <ac:picMk id="4" creationId="{250F31B9-E23A-DFFA-E984-B5CC342BD71D}"/>
          </ac:picMkLst>
        </pc:picChg>
        <pc:picChg chg="add mod">
          <ac:chgData name="Alex Varela" userId="47dbf27990a18abf" providerId="LiveId" clId="{6C72D2AB-305D-44CA-9ACE-CC4B9973ACB9}" dt="2026-03-19T16:17:06.807" v="279" actId="1076"/>
          <ac:picMkLst>
            <pc:docMk/>
            <pc:sldMk cId="1886644460" sldId="285"/>
            <ac:picMk id="7" creationId="{5E28B68A-1161-8670-3DA6-9547A0A9809C}"/>
          </ac:picMkLst>
        </pc:picChg>
      </pc:sldChg>
      <pc:sldChg chg="modSp del mod">
        <pc:chgData name="Alex Varela" userId="47dbf27990a18abf" providerId="LiveId" clId="{6C72D2AB-305D-44CA-9ACE-CC4B9973ACB9}" dt="2026-03-18T16:10:56.226" v="148" actId="47"/>
        <pc:sldMkLst>
          <pc:docMk/>
          <pc:sldMk cId="2511249406" sldId="286"/>
        </pc:sldMkLst>
        <pc:spChg chg="mod">
          <ac:chgData name="Alex Varela" userId="47dbf27990a18abf" providerId="LiveId" clId="{6C72D2AB-305D-44CA-9ACE-CC4B9973ACB9}" dt="2026-03-18T16:10:23.198" v="145" actId="20577"/>
          <ac:spMkLst>
            <pc:docMk/>
            <pc:sldMk cId="2511249406" sldId="286"/>
            <ac:spMk id="5" creationId="{55C1506C-55BE-E2A2-ED2D-FCB11EAE07BC}"/>
          </ac:spMkLst>
        </pc:spChg>
      </pc:sldChg>
      <pc:sldChg chg="del">
        <pc:chgData name="Alex Varela" userId="47dbf27990a18abf" providerId="LiveId" clId="{6C72D2AB-305D-44CA-9ACE-CC4B9973ACB9}" dt="2026-03-18T16:09:42.378" v="134" actId="47"/>
        <pc:sldMkLst>
          <pc:docMk/>
          <pc:sldMk cId="4120963580" sldId="289"/>
        </pc:sldMkLst>
      </pc:sldChg>
      <pc:sldChg chg="delSp del mod">
        <pc:chgData name="Alex Varela" userId="47dbf27990a18abf" providerId="LiveId" clId="{6C72D2AB-305D-44CA-9ACE-CC4B9973ACB9}" dt="2026-03-18T17:16:26.375" v="265" actId="47"/>
        <pc:sldMkLst>
          <pc:docMk/>
          <pc:sldMk cId="3785390751" sldId="294"/>
        </pc:sldMkLst>
        <pc:picChg chg="del">
          <ac:chgData name="Alex Varela" userId="47dbf27990a18abf" providerId="LiveId" clId="{6C72D2AB-305D-44CA-9ACE-CC4B9973ACB9}" dt="2026-03-18T16:12:19.955" v="150" actId="478"/>
          <ac:picMkLst>
            <pc:docMk/>
            <pc:sldMk cId="3785390751" sldId="294"/>
            <ac:picMk id="3" creationId="{57450CD9-E54A-0FCE-6D70-B6CA8AC5E6D0}"/>
          </ac:picMkLst>
        </pc:picChg>
      </pc:sldChg>
      <pc:sldChg chg="addSp modSp">
        <pc:chgData name="Alex Varela" userId="47dbf27990a18abf" providerId="LiveId" clId="{6C72D2AB-305D-44CA-9ACE-CC4B9973ACB9}" dt="2026-03-19T21:25:12.008" v="512" actId="1076"/>
        <pc:sldMkLst>
          <pc:docMk/>
          <pc:sldMk cId="2644596106" sldId="295"/>
        </pc:sldMkLst>
        <pc:picChg chg="add mod">
          <ac:chgData name="Alex Varela" userId="47dbf27990a18abf" providerId="LiveId" clId="{6C72D2AB-305D-44CA-9ACE-CC4B9973ACB9}" dt="2026-03-19T21:25:12.008" v="512" actId="1076"/>
          <ac:picMkLst>
            <pc:docMk/>
            <pc:sldMk cId="2644596106" sldId="295"/>
            <ac:picMk id="1026" creationId="{5BCAEFFD-D8B4-77E3-B5C1-1ABC51C62EC6}"/>
          </ac:picMkLst>
        </pc:picChg>
      </pc:sldChg>
      <pc:sldChg chg="del">
        <pc:chgData name="Alex Varela" userId="47dbf27990a18abf" providerId="LiveId" clId="{6C72D2AB-305D-44CA-9ACE-CC4B9973ACB9}" dt="2026-03-18T15:43:01.259" v="85" actId="47"/>
        <pc:sldMkLst>
          <pc:docMk/>
          <pc:sldMk cId="2355153389" sldId="297"/>
        </pc:sldMkLst>
      </pc:sldChg>
      <pc:sldChg chg="del">
        <pc:chgData name="Alex Varela" userId="47dbf27990a18abf" providerId="LiveId" clId="{6C72D2AB-305D-44CA-9ACE-CC4B9973ACB9}" dt="2026-03-18T16:09:43.209" v="135" actId="47"/>
        <pc:sldMkLst>
          <pc:docMk/>
          <pc:sldMk cId="3710017318" sldId="299"/>
        </pc:sldMkLst>
      </pc:sldChg>
      <pc:sldChg chg="del">
        <pc:chgData name="Alex Varela" userId="47dbf27990a18abf" providerId="LiveId" clId="{6C72D2AB-305D-44CA-9ACE-CC4B9973ACB9}" dt="2026-03-18T15:48:27.120" v="110" actId="47"/>
        <pc:sldMkLst>
          <pc:docMk/>
          <pc:sldMk cId="641661464" sldId="300"/>
        </pc:sldMkLst>
      </pc:sldChg>
      <pc:sldChg chg="addSp delSp modSp add mod">
        <pc:chgData name="Alex Varela" userId="47dbf27990a18abf" providerId="LiveId" clId="{6C72D2AB-305D-44CA-9ACE-CC4B9973ACB9}" dt="2026-03-18T15:47:32.546" v="109" actId="14100"/>
        <pc:sldMkLst>
          <pc:docMk/>
          <pc:sldMk cId="740633057" sldId="301"/>
        </pc:sldMkLst>
        <pc:spChg chg="add">
          <ac:chgData name="Alex Varela" userId="47dbf27990a18abf" providerId="LiveId" clId="{6C72D2AB-305D-44CA-9ACE-CC4B9973ACB9}" dt="2026-03-18T15:43:13.463" v="87"/>
          <ac:spMkLst>
            <pc:docMk/>
            <pc:sldMk cId="740633057" sldId="301"/>
            <ac:spMk id="20" creationId="{1AE9B3AF-2C8E-0169-4022-CCBE0FFBFC88}"/>
          </ac:spMkLst>
        </pc:spChg>
        <pc:spChg chg="add mod">
          <ac:chgData name="Alex Varela" userId="47dbf27990a18abf" providerId="LiveId" clId="{6C72D2AB-305D-44CA-9ACE-CC4B9973ACB9}" dt="2026-03-18T15:43:22.784" v="88"/>
          <ac:spMkLst>
            <pc:docMk/>
            <pc:sldMk cId="740633057" sldId="301"/>
            <ac:spMk id="29" creationId="{6580FC52-EE21-053E-0567-8A9742F67015}"/>
          </ac:spMkLst>
        </pc:spChg>
        <pc:picChg chg="mod modCrop">
          <ac:chgData name="Alex Varela" userId="47dbf27990a18abf" providerId="LiveId" clId="{6C72D2AB-305D-44CA-9ACE-CC4B9973ACB9}" dt="2026-03-18T15:41:29.149" v="83" actId="1038"/>
          <ac:picMkLst>
            <pc:docMk/>
            <pc:sldMk cId="740633057" sldId="301"/>
            <ac:picMk id="2" creationId="{FA2DD6CA-3F02-ADCD-BCA7-EEE3A5F0C7F7}"/>
          </ac:picMkLst>
        </pc:picChg>
        <pc:picChg chg="add mod">
          <ac:chgData name="Alex Varela" userId="47dbf27990a18abf" providerId="LiveId" clId="{6C72D2AB-305D-44CA-9ACE-CC4B9973ACB9}" dt="2026-03-18T15:40:40.458" v="79" actId="1076"/>
          <ac:picMkLst>
            <pc:docMk/>
            <pc:sldMk cId="740633057" sldId="301"/>
            <ac:picMk id="3" creationId="{29A01844-D7B6-0740-D555-A2FA141F8759}"/>
          </ac:picMkLst>
        </pc:picChg>
        <pc:picChg chg="mod modCrop">
          <ac:chgData name="Alex Varela" userId="47dbf27990a18abf" providerId="LiveId" clId="{6C72D2AB-305D-44CA-9ACE-CC4B9973ACB9}" dt="2026-03-18T15:35:27.849" v="40" actId="14100"/>
          <ac:picMkLst>
            <pc:docMk/>
            <pc:sldMk cId="740633057" sldId="301"/>
            <ac:picMk id="7" creationId="{CB0CBB27-3C5C-2956-5DF2-3266EEF8FF98}"/>
          </ac:picMkLst>
        </pc:picChg>
        <pc:picChg chg="mod modCrop">
          <ac:chgData name="Alex Varela" userId="47dbf27990a18abf" providerId="LiveId" clId="{6C72D2AB-305D-44CA-9ACE-CC4B9973ACB9}" dt="2026-03-18T15:45:15.424" v="103" actId="1038"/>
          <ac:picMkLst>
            <pc:docMk/>
            <pc:sldMk cId="740633057" sldId="301"/>
            <ac:picMk id="9" creationId="{85AB0CB7-BD73-43DD-62B2-73929A64E2AD}"/>
          </ac:picMkLst>
        </pc:picChg>
        <pc:picChg chg="mod">
          <ac:chgData name="Alex Varela" userId="47dbf27990a18abf" providerId="LiveId" clId="{6C72D2AB-305D-44CA-9ACE-CC4B9973ACB9}" dt="2026-03-18T15:41:37.728" v="84" actId="14100"/>
          <ac:picMkLst>
            <pc:docMk/>
            <pc:sldMk cId="740633057" sldId="301"/>
            <ac:picMk id="10" creationId="{26029B52-DF2A-EEEF-63A0-9B322DA21102}"/>
          </ac:picMkLst>
        </pc:picChg>
        <pc:picChg chg="del">
          <ac:chgData name="Alex Varela" userId="47dbf27990a18abf" providerId="LiveId" clId="{6C72D2AB-305D-44CA-9ACE-CC4B9973ACB9}" dt="2026-03-18T15:43:10.489" v="86" actId="478"/>
          <ac:picMkLst>
            <pc:docMk/>
            <pc:sldMk cId="740633057" sldId="301"/>
            <ac:picMk id="11" creationId="{364A8238-6F90-BFA8-79B0-77FF5FB625FB}"/>
          </ac:picMkLst>
        </pc:picChg>
        <pc:picChg chg="mod modCrop">
          <ac:chgData name="Alex Varela" userId="47dbf27990a18abf" providerId="LiveId" clId="{6C72D2AB-305D-44CA-9ACE-CC4B9973ACB9}" dt="2026-03-18T15:47:32.546" v="109" actId="14100"/>
          <ac:picMkLst>
            <pc:docMk/>
            <pc:sldMk cId="740633057" sldId="301"/>
            <ac:picMk id="13" creationId="{7F65C4D5-F8FA-D117-58C5-D23333451187}"/>
          </ac:picMkLst>
        </pc:picChg>
        <pc:picChg chg="mod modCrop">
          <ac:chgData name="Alex Varela" userId="47dbf27990a18abf" providerId="LiveId" clId="{6C72D2AB-305D-44CA-9ACE-CC4B9973ACB9}" dt="2026-03-18T15:44:26.428" v="96" actId="732"/>
          <ac:picMkLst>
            <pc:docMk/>
            <pc:sldMk cId="740633057" sldId="301"/>
            <ac:picMk id="15" creationId="{8F40E64D-8EB7-0EE8-0876-40930A4BB0A3}"/>
          </ac:picMkLst>
        </pc:picChg>
        <pc:picChg chg="mod modCrop">
          <ac:chgData name="Alex Varela" userId="47dbf27990a18abf" providerId="LiveId" clId="{6C72D2AB-305D-44CA-9ACE-CC4B9973ACB9}" dt="2026-03-18T15:33:52.426" v="24" actId="732"/>
          <ac:picMkLst>
            <pc:docMk/>
            <pc:sldMk cId="740633057" sldId="301"/>
            <ac:picMk id="17" creationId="{060440B2-B876-1E0A-B269-047C0E3FBCBC}"/>
          </ac:picMkLst>
        </pc:picChg>
        <pc:picChg chg="mod modCrop">
          <ac:chgData name="Alex Varela" userId="47dbf27990a18abf" providerId="LiveId" clId="{6C72D2AB-305D-44CA-9ACE-CC4B9973ACB9}" dt="2026-03-18T15:33:34.280" v="23" actId="732"/>
          <ac:picMkLst>
            <pc:docMk/>
            <pc:sldMk cId="740633057" sldId="301"/>
            <ac:picMk id="19" creationId="{215B4C3B-F62E-89DF-0408-E718CBAEEAA4}"/>
          </ac:picMkLst>
        </pc:picChg>
        <pc:picChg chg="del">
          <ac:chgData name="Alex Varela" userId="47dbf27990a18abf" providerId="LiveId" clId="{6C72D2AB-305D-44CA-9ACE-CC4B9973ACB9}" dt="2026-03-18T15:30:26.180" v="4" actId="478"/>
          <ac:picMkLst>
            <pc:docMk/>
            <pc:sldMk cId="740633057" sldId="301"/>
            <ac:picMk id="21" creationId="{E070BA99-8C71-579C-E72A-21FF76595D8A}"/>
          </ac:picMkLst>
        </pc:picChg>
        <pc:picChg chg="del">
          <ac:chgData name="Alex Varela" userId="47dbf27990a18abf" providerId="LiveId" clId="{6C72D2AB-305D-44CA-9ACE-CC4B9973ACB9}" dt="2026-03-18T15:36:47.758" v="47" actId="478"/>
          <ac:picMkLst>
            <pc:docMk/>
            <pc:sldMk cId="740633057" sldId="301"/>
            <ac:picMk id="25" creationId="{430A5C23-ABF6-823B-BEC8-1BA6B154574D}"/>
          </ac:picMkLst>
        </pc:picChg>
        <pc:picChg chg="del">
          <ac:chgData name="Alex Varela" userId="47dbf27990a18abf" providerId="LiveId" clId="{6C72D2AB-305D-44CA-9ACE-CC4B9973ACB9}" dt="2026-03-18T15:30:15.310" v="2" actId="478"/>
          <ac:picMkLst>
            <pc:docMk/>
            <pc:sldMk cId="740633057" sldId="301"/>
            <ac:picMk id="27" creationId="{170D0913-1E67-D700-393B-61AC4F2B7DD5}"/>
          </ac:picMkLst>
        </pc:picChg>
        <pc:picChg chg="mod">
          <ac:chgData name="Alex Varela" userId="47dbf27990a18abf" providerId="LiveId" clId="{6C72D2AB-305D-44CA-9ACE-CC4B9973ACB9}" dt="2026-03-18T15:38:39.823" v="58" actId="14100"/>
          <ac:picMkLst>
            <pc:docMk/>
            <pc:sldMk cId="740633057" sldId="301"/>
            <ac:picMk id="30" creationId="{4BB12B22-643C-8398-94B1-233BFDC7DE13}"/>
          </ac:picMkLst>
        </pc:picChg>
        <pc:picChg chg="add mod">
          <ac:chgData name="Alex Varela" userId="47dbf27990a18abf" providerId="LiveId" clId="{6C72D2AB-305D-44CA-9ACE-CC4B9973ACB9}" dt="2026-03-18T15:44:40.132" v="97" actId="14100"/>
          <ac:picMkLst>
            <pc:docMk/>
            <pc:sldMk cId="740633057" sldId="301"/>
            <ac:picMk id="32" creationId="{88FB888D-D07C-47C5-51BB-37EEDD9C57DD}"/>
          </ac:picMkLst>
        </pc:picChg>
        <pc:picChg chg="mod modCrop">
          <ac:chgData name="Alex Varela" userId="47dbf27990a18abf" providerId="LiveId" clId="{6C72D2AB-305D-44CA-9ACE-CC4B9973ACB9}" dt="2026-03-18T15:34:00.117" v="25" actId="732"/>
          <ac:picMkLst>
            <pc:docMk/>
            <pc:sldMk cId="740633057" sldId="301"/>
            <ac:picMk id="33" creationId="{2FDCC43C-D9AA-0E7A-FE66-8B5211099525}"/>
          </ac:picMkLst>
        </pc:picChg>
        <pc:picChg chg="mod modCrop">
          <ac:chgData name="Alex Varela" userId="47dbf27990a18abf" providerId="LiveId" clId="{6C72D2AB-305D-44CA-9ACE-CC4B9973ACB9}" dt="2026-03-18T15:39:34.914" v="68" actId="14100"/>
          <ac:picMkLst>
            <pc:docMk/>
            <pc:sldMk cId="740633057" sldId="301"/>
            <ac:picMk id="34" creationId="{E08C1582-2E9B-1832-952D-45E447464680}"/>
          </ac:picMkLst>
        </pc:picChg>
        <pc:picChg chg="mod">
          <ac:chgData name="Alex Varela" userId="47dbf27990a18abf" providerId="LiveId" clId="{6C72D2AB-305D-44CA-9ACE-CC4B9973ACB9}" dt="2026-03-18T15:38:22.864" v="56" actId="1076"/>
          <ac:picMkLst>
            <pc:docMk/>
            <pc:sldMk cId="740633057" sldId="301"/>
            <ac:picMk id="43" creationId="{2DABF1F4-AAF2-386E-458C-974573597A6F}"/>
          </ac:picMkLst>
        </pc:picChg>
        <pc:picChg chg="mod modCrop">
          <ac:chgData name="Alex Varela" userId="47dbf27990a18abf" providerId="LiveId" clId="{6C72D2AB-305D-44CA-9ACE-CC4B9973ACB9}" dt="2026-03-18T15:33:24.793" v="22" actId="732"/>
          <ac:picMkLst>
            <pc:docMk/>
            <pc:sldMk cId="740633057" sldId="301"/>
            <ac:picMk id="46" creationId="{0B55A2D6-2430-F2FA-B5F8-FCF91221CEDC}"/>
          </ac:picMkLst>
        </pc:picChg>
        <pc:picChg chg="mod">
          <ac:chgData name="Alex Varela" userId="47dbf27990a18abf" providerId="LiveId" clId="{6C72D2AB-305D-44CA-9ACE-CC4B9973ACB9}" dt="2026-03-18T15:38:36.248" v="57" actId="14100"/>
          <ac:picMkLst>
            <pc:docMk/>
            <pc:sldMk cId="740633057" sldId="301"/>
            <ac:picMk id="48" creationId="{546AF8C0-C771-E530-92DD-BB4B2BA45B59}"/>
          </ac:picMkLst>
        </pc:picChg>
        <pc:picChg chg="mod modCrop">
          <ac:chgData name="Alex Varela" userId="47dbf27990a18abf" providerId="LiveId" clId="{6C72D2AB-305D-44CA-9ACE-CC4B9973ACB9}" dt="2026-03-18T15:36:32.640" v="46" actId="732"/>
          <ac:picMkLst>
            <pc:docMk/>
            <pc:sldMk cId="740633057" sldId="301"/>
            <ac:picMk id="50" creationId="{51B57D0D-390F-4855-58CB-541B232791CB}"/>
          </ac:picMkLst>
        </pc:picChg>
        <pc:picChg chg="mod">
          <ac:chgData name="Alex Varela" userId="47dbf27990a18abf" providerId="LiveId" clId="{6C72D2AB-305D-44CA-9ACE-CC4B9973ACB9}" dt="2026-03-18T15:40:11.272" v="75" actId="1076"/>
          <ac:picMkLst>
            <pc:docMk/>
            <pc:sldMk cId="740633057" sldId="301"/>
            <ac:picMk id="51" creationId="{B8BC88AF-E458-CF41-E6F9-FC8D327F426A}"/>
          </ac:picMkLst>
        </pc:picChg>
        <pc:picChg chg="mod">
          <ac:chgData name="Alex Varela" userId="47dbf27990a18abf" providerId="LiveId" clId="{6C72D2AB-305D-44CA-9ACE-CC4B9973ACB9}" dt="2026-03-18T15:46:41.771" v="106" actId="14100"/>
          <ac:picMkLst>
            <pc:docMk/>
            <pc:sldMk cId="740633057" sldId="301"/>
            <ac:picMk id="56" creationId="{CE0C0FCB-D433-B692-3340-EB4D68ED0C6C}"/>
          </ac:picMkLst>
        </pc:picChg>
        <pc:picChg chg="mod">
          <ac:chgData name="Alex Varela" userId="47dbf27990a18abf" providerId="LiveId" clId="{6C72D2AB-305D-44CA-9ACE-CC4B9973ACB9}" dt="2026-03-18T15:34:31.298" v="31" actId="14100"/>
          <ac:picMkLst>
            <pc:docMk/>
            <pc:sldMk cId="740633057" sldId="301"/>
            <ac:picMk id="57" creationId="{8975714F-D94F-0E4A-84BA-2C8B1EDEFA2F}"/>
          </ac:picMkLst>
        </pc:picChg>
        <pc:picChg chg="mod">
          <ac:chgData name="Alex Varela" userId="47dbf27990a18abf" providerId="LiveId" clId="{6C72D2AB-305D-44CA-9ACE-CC4B9973ACB9}" dt="2026-03-18T15:35:41.317" v="42" actId="14100"/>
          <ac:picMkLst>
            <pc:docMk/>
            <pc:sldMk cId="740633057" sldId="301"/>
            <ac:picMk id="71" creationId="{AC12C012-B045-FAFE-3D55-A81EB25BDF70}"/>
          </ac:picMkLst>
        </pc:picChg>
      </pc:sldChg>
      <pc:sldChg chg="add">
        <pc:chgData name="Alex Varela" userId="47dbf27990a18abf" providerId="LiveId" clId="{6C72D2AB-305D-44CA-9ACE-CC4B9973ACB9}" dt="2026-03-18T15:48:30.162" v="111"/>
        <pc:sldMkLst>
          <pc:docMk/>
          <pc:sldMk cId="1396920197" sldId="302"/>
        </pc:sldMkLst>
      </pc:sldChg>
      <pc:sldChg chg="modSp add mod">
        <pc:chgData name="Alex Varela" userId="47dbf27990a18abf" providerId="LiveId" clId="{6C72D2AB-305D-44CA-9ACE-CC4B9973ACB9}" dt="2026-03-18T16:10:51.482" v="147" actId="1076"/>
        <pc:sldMkLst>
          <pc:docMk/>
          <pc:sldMk cId="4175457272" sldId="303"/>
        </pc:sldMkLst>
        <pc:graphicFrameChg chg="mod">
          <ac:chgData name="Alex Varela" userId="47dbf27990a18abf" providerId="LiveId" clId="{6C72D2AB-305D-44CA-9ACE-CC4B9973ACB9}" dt="2026-03-18T16:10:51.482" v="147" actId="1076"/>
          <ac:graphicFrameMkLst>
            <pc:docMk/>
            <pc:sldMk cId="4175457272" sldId="303"/>
            <ac:graphicFrameMk id="3" creationId="{C121C4D0-00F5-B4C3-90FE-88B16B19F560}"/>
          </ac:graphicFrameMkLst>
        </pc:graphicFrameChg>
      </pc:sldChg>
      <pc:sldChg chg="addSp delSp modSp add mod modTransition">
        <pc:chgData name="Alex Varela" userId="47dbf27990a18abf" providerId="LiveId" clId="{6C72D2AB-305D-44CA-9ACE-CC4B9973ACB9}" dt="2026-03-19T21:38:18.706" v="515"/>
        <pc:sldMkLst>
          <pc:docMk/>
          <pc:sldMk cId="1229523134" sldId="304"/>
        </pc:sldMkLst>
        <pc:spChg chg="add mod">
          <ac:chgData name="Alex Varela" userId="47dbf27990a18abf" providerId="LiveId" clId="{6C72D2AB-305D-44CA-9ACE-CC4B9973ACB9}" dt="2026-03-18T16:34:29.879" v="191" actId="1076"/>
          <ac:spMkLst>
            <pc:docMk/>
            <pc:sldMk cId="1229523134" sldId="304"/>
            <ac:spMk id="2" creationId="{85D82181-F994-D085-F480-66E65CA68B9F}"/>
          </ac:spMkLst>
        </pc:spChg>
        <pc:spChg chg="mod">
          <ac:chgData name="Alex Varela" userId="47dbf27990a18abf" providerId="LiveId" clId="{6C72D2AB-305D-44CA-9ACE-CC4B9973ACB9}" dt="2026-03-18T16:35:30.226" v="195" actId="113"/>
          <ac:spMkLst>
            <pc:docMk/>
            <pc:sldMk cId="1229523134" sldId="304"/>
            <ac:spMk id="23" creationId="{A56B9B54-F265-F72B-EEC9-7D3F930C23CC}"/>
          </ac:spMkLst>
        </pc:spChg>
        <pc:spChg chg="mod">
          <ac:chgData name="Alex Varela" userId="47dbf27990a18abf" providerId="LiveId" clId="{6C72D2AB-305D-44CA-9ACE-CC4B9973ACB9}" dt="2026-03-18T16:34:23.087" v="190" actId="14100"/>
          <ac:spMkLst>
            <pc:docMk/>
            <pc:sldMk cId="1229523134" sldId="304"/>
            <ac:spMk id="25" creationId="{8DD79516-3A7B-E107-A791-0394369B7CB6}"/>
          </ac:spMkLst>
        </pc:spChg>
        <pc:spChg chg="mod">
          <ac:chgData name="Alex Varela" userId="47dbf27990a18abf" providerId="LiveId" clId="{6C72D2AB-305D-44CA-9ACE-CC4B9973ACB9}" dt="2026-03-18T16:34:23.087" v="190" actId="14100"/>
          <ac:spMkLst>
            <pc:docMk/>
            <pc:sldMk cId="1229523134" sldId="304"/>
            <ac:spMk id="26" creationId="{50E55FE1-14E8-C2EB-D76E-67473045D0CE}"/>
          </ac:spMkLst>
        </pc:spChg>
        <pc:spChg chg="mod">
          <ac:chgData name="Alex Varela" userId="47dbf27990a18abf" providerId="LiveId" clId="{6C72D2AB-305D-44CA-9ACE-CC4B9973ACB9}" dt="2026-03-18T16:35:39.881" v="197" actId="113"/>
          <ac:spMkLst>
            <pc:docMk/>
            <pc:sldMk cId="1229523134" sldId="304"/>
            <ac:spMk id="27" creationId="{ADF02E13-07DA-FACC-F0DB-7F8AEC3440AF}"/>
          </ac:spMkLst>
        </pc:spChg>
        <pc:spChg chg="mod">
          <ac:chgData name="Alex Varela" userId="47dbf27990a18abf" providerId="LiveId" clId="{6C72D2AB-305D-44CA-9ACE-CC4B9973ACB9}" dt="2026-03-18T16:34:23.087" v="190" actId="14100"/>
          <ac:spMkLst>
            <pc:docMk/>
            <pc:sldMk cId="1229523134" sldId="304"/>
            <ac:spMk id="29" creationId="{9DA27DCC-B4AE-129C-8D6A-4FAA9F360AC9}"/>
          </ac:spMkLst>
        </pc:spChg>
        <pc:spChg chg="mod">
          <ac:chgData name="Alex Varela" userId="47dbf27990a18abf" providerId="LiveId" clId="{6C72D2AB-305D-44CA-9ACE-CC4B9973ACB9}" dt="2026-03-18T16:35:55.363" v="200" actId="20577"/>
          <ac:spMkLst>
            <pc:docMk/>
            <pc:sldMk cId="1229523134" sldId="304"/>
            <ac:spMk id="30" creationId="{9C7AB59C-8546-B67E-416F-948E88ED40D8}"/>
          </ac:spMkLst>
        </pc:spChg>
        <pc:spChg chg="mod">
          <ac:chgData name="Alex Varela" userId="47dbf27990a18abf" providerId="LiveId" clId="{6C72D2AB-305D-44CA-9ACE-CC4B9973ACB9}" dt="2026-03-18T16:36:26.967" v="206" actId="113"/>
          <ac:spMkLst>
            <pc:docMk/>
            <pc:sldMk cId="1229523134" sldId="304"/>
            <ac:spMk id="34" creationId="{35B1AB75-EFFC-CA6F-3F12-9252F016BD4C}"/>
          </ac:spMkLst>
        </pc:spChg>
        <pc:spChg chg="mod">
          <ac:chgData name="Alex Varela" userId="47dbf27990a18abf" providerId="LiveId" clId="{6C72D2AB-305D-44CA-9ACE-CC4B9973ACB9}" dt="2026-03-18T16:36:35.434" v="208" actId="113"/>
          <ac:spMkLst>
            <pc:docMk/>
            <pc:sldMk cId="1229523134" sldId="304"/>
            <ac:spMk id="38" creationId="{D17592C9-BE1E-E101-173C-956049BB87EB}"/>
          </ac:spMkLst>
        </pc:spChg>
        <pc:spChg chg="mod">
          <ac:chgData name="Alex Varela" userId="47dbf27990a18abf" providerId="LiveId" clId="{6C72D2AB-305D-44CA-9ACE-CC4B9973ACB9}" dt="2026-03-18T16:34:23.087" v="190" actId="14100"/>
          <ac:spMkLst>
            <pc:docMk/>
            <pc:sldMk cId="1229523134" sldId="304"/>
            <ac:spMk id="40" creationId="{CBB637D4-5570-C65F-0DFB-61D9F394F48F}"/>
          </ac:spMkLst>
        </pc:spChg>
        <pc:spChg chg="mod">
          <ac:chgData name="Alex Varela" userId="47dbf27990a18abf" providerId="LiveId" clId="{6C72D2AB-305D-44CA-9ACE-CC4B9973ACB9}" dt="2026-03-18T16:36:42.376" v="210" actId="113"/>
          <ac:spMkLst>
            <pc:docMk/>
            <pc:sldMk cId="1229523134" sldId="304"/>
            <ac:spMk id="41" creationId="{58CDB98A-6E77-D5A9-3D40-B2178BC60E59}"/>
          </ac:spMkLst>
        </pc:spChg>
        <pc:spChg chg="mod">
          <ac:chgData name="Alex Varela" userId="47dbf27990a18abf" providerId="LiveId" clId="{6C72D2AB-305D-44CA-9ACE-CC4B9973ACB9}" dt="2026-03-18T16:34:23.087" v="190" actId="14100"/>
          <ac:spMkLst>
            <pc:docMk/>
            <pc:sldMk cId="1229523134" sldId="304"/>
            <ac:spMk id="42" creationId="{52B03886-EFDD-37D8-47B6-640FB43B5CA7}"/>
          </ac:spMkLst>
        </pc:spChg>
        <pc:spChg chg="mod">
          <ac:chgData name="Alex Varela" userId="47dbf27990a18abf" providerId="LiveId" clId="{6C72D2AB-305D-44CA-9ACE-CC4B9973ACB9}" dt="2026-03-18T16:36:51.915" v="212" actId="113"/>
          <ac:spMkLst>
            <pc:docMk/>
            <pc:sldMk cId="1229523134" sldId="304"/>
            <ac:spMk id="50" creationId="{CBFF5A83-F3A4-6CEE-EB26-2B2938646A6A}"/>
          </ac:spMkLst>
        </pc:spChg>
        <pc:spChg chg="mod">
          <ac:chgData name="Alex Varela" userId="47dbf27990a18abf" providerId="LiveId" clId="{6C72D2AB-305D-44CA-9ACE-CC4B9973ACB9}" dt="2026-03-18T16:34:23.087" v="190" actId="14100"/>
          <ac:spMkLst>
            <pc:docMk/>
            <pc:sldMk cId="1229523134" sldId="304"/>
            <ac:spMk id="51" creationId="{2750F14D-6FDC-7B33-47BE-7E5E285F4760}"/>
          </ac:spMkLst>
        </pc:spChg>
        <pc:spChg chg="mod">
          <ac:chgData name="Alex Varela" userId="47dbf27990a18abf" providerId="LiveId" clId="{6C72D2AB-305D-44CA-9ACE-CC4B9973ACB9}" dt="2026-03-18T16:36:04.120" v="202" actId="113"/>
          <ac:spMkLst>
            <pc:docMk/>
            <pc:sldMk cId="1229523134" sldId="304"/>
            <ac:spMk id="53" creationId="{F88338CE-215F-31F1-7FA5-2C9695D8BBD1}"/>
          </ac:spMkLst>
        </pc:spChg>
        <pc:spChg chg="mod">
          <ac:chgData name="Alex Varela" userId="47dbf27990a18abf" providerId="LiveId" clId="{6C72D2AB-305D-44CA-9ACE-CC4B9973ACB9}" dt="2026-03-18T16:34:23.087" v="190" actId="14100"/>
          <ac:spMkLst>
            <pc:docMk/>
            <pc:sldMk cId="1229523134" sldId="304"/>
            <ac:spMk id="55" creationId="{191AE375-A0DD-ABF0-ECC1-F89CE6F19172}"/>
          </ac:spMkLst>
        </pc:spChg>
        <pc:spChg chg="del mod">
          <ac:chgData name="Alex Varela" userId="47dbf27990a18abf" providerId="LiveId" clId="{6C72D2AB-305D-44CA-9ACE-CC4B9973ACB9}" dt="2026-03-18T16:34:11.741" v="188" actId="478"/>
          <ac:spMkLst>
            <pc:docMk/>
            <pc:sldMk cId="1229523134" sldId="304"/>
            <ac:spMk id="56" creationId="{FD53111C-537A-75AA-93AF-29BD5F093675}"/>
          </ac:spMkLst>
        </pc:spChg>
      </pc:sldChg>
      <pc:sldChg chg="addSp modSp add mod modTransition">
        <pc:chgData name="Alex Varela" userId="47dbf27990a18abf" providerId="LiveId" clId="{6C72D2AB-305D-44CA-9ACE-CC4B9973ACB9}" dt="2026-03-19T21:39:01.864" v="520"/>
        <pc:sldMkLst>
          <pc:docMk/>
          <pc:sldMk cId="3879448443" sldId="305"/>
        </pc:sldMkLst>
        <pc:spChg chg="mod">
          <ac:chgData name="Alex Varela" userId="47dbf27990a18abf" providerId="LiveId" clId="{6C72D2AB-305D-44CA-9ACE-CC4B9973ACB9}" dt="2026-03-18T17:15:58.874" v="261" actId="20577"/>
          <ac:spMkLst>
            <pc:docMk/>
            <pc:sldMk cId="3879448443" sldId="305"/>
            <ac:spMk id="2" creationId="{DF191984-3A01-00EB-1F4C-9FEBE7AAA242}"/>
          </ac:spMkLst>
        </pc:spChg>
        <pc:spChg chg="add mod">
          <ac:chgData name="Alex Varela" userId="47dbf27990a18abf" providerId="LiveId" clId="{6C72D2AB-305D-44CA-9ACE-CC4B9973ACB9}" dt="2026-03-18T17:16:38.331" v="266"/>
          <ac:spMkLst>
            <pc:docMk/>
            <pc:sldMk cId="3879448443" sldId="305"/>
            <ac:spMk id="3" creationId="{FF39759D-2841-0574-962D-9F9D59A24A47}"/>
          </ac:spMkLst>
        </pc:spChg>
        <pc:spChg chg="mod">
          <ac:chgData name="Alex Varela" userId="47dbf27990a18abf" providerId="LiveId" clId="{6C72D2AB-305D-44CA-9ACE-CC4B9973ACB9}" dt="2026-03-18T17:16:11.609" v="263" actId="113"/>
          <ac:spMkLst>
            <pc:docMk/>
            <pc:sldMk cId="3879448443" sldId="305"/>
            <ac:spMk id="4" creationId="{59B78C4E-4285-9773-C083-6C187AD00F77}"/>
          </ac:spMkLst>
        </pc:spChg>
        <pc:spChg chg="mod">
          <ac:chgData name="Alex Varela" userId="47dbf27990a18abf" providerId="LiveId" clId="{6C72D2AB-305D-44CA-9ACE-CC4B9973ACB9}" dt="2026-03-18T17:16:19.384" v="264" actId="113"/>
          <ac:spMkLst>
            <pc:docMk/>
            <pc:sldMk cId="3879448443" sldId="305"/>
            <ac:spMk id="10" creationId="{9ABFC573-1F40-E5A1-B58B-65F542191197}"/>
          </ac:spMkLst>
        </pc:spChg>
        <pc:spChg chg="mod">
          <ac:chgData name="Alex Varela" userId="47dbf27990a18abf" providerId="LiveId" clId="{6C72D2AB-305D-44CA-9ACE-CC4B9973ACB9}" dt="2026-03-18T17:16:08.512" v="262" actId="113"/>
          <ac:spMkLst>
            <pc:docMk/>
            <pc:sldMk cId="3879448443" sldId="305"/>
            <ac:spMk id="12" creationId="{1C52C671-7E7B-3179-1D90-FAC6C0A0E52B}"/>
          </ac:spMkLst>
        </pc:spChg>
      </pc:sldChg>
      <pc:sldChg chg="addSp delSp modSp add mod">
        <pc:chgData name="Alex Varela" userId="47dbf27990a18abf" providerId="LiveId" clId="{6C72D2AB-305D-44CA-9ACE-CC4B9973ACB9}" dt="2026-03-19T18:22:01.234" v="361" actId="1076"/>
        <pc:sldMkLst>
          <pc:docMk/>
          <pc:sldMk cId="3061097008" sldId="306"/>
        </pc:sldMkLst>
        <pc:picChg chg="del">
          <ac:chgData name="Alex Varela" userId="47dbf27990a18abf" providerId="LiveId" clId="{6C72D2AB-305D-44CA-9ACE-CC4B9973ACB9}" dt="2026-03-19T16:18:38" v="283" actId="478"/>
          <ac:picMkLst>
            <pc:docMk/>
            <pc:sldMk cId="3061097008" sldId="306"/>
            <ac:picMk id="4" creationId="{B2E28739-5947-0A0E-F447-258E0906BE8B}"/>
          </ac:picMkLst>
        </pc:picChg>
        <pc:picChg chg="del">
          <ac:chgData name="Alex Varela" userId="47dbf27990a18abf" providerId="LiveId" clId="{6C72D2AB-305D-44CA-9ACE-CC4B9973ACB9}" dt="2026-03-19T16:18:36.462" v="282" actId="478"/>
          <ac:picMkLst>
            <pc:docMk/>
            <pc:sldMk cId="3061097008" sldId="306"/>
            <ac:picMk id="7" creationId="{19667262-6987-9188-9FBF-F7720E85A3DF}"/>
          </ac:picMkLst>
        </pc:picChg>
        <pc:picChg chg="add del mod">
          <ac:chgData name="Alex Varela" userId="47dbf27990a18abf" providerId="LiveId" clId="{6C72D2AB-305D-44CA-9ACE-CC4B9973ACB9}" dt="2026-03-19T17:26:28.012" v="315" actId="478"/>
          <ac:picMkLst>
            <pc:docMk/>
            <pc:sldMk cId="3061097008" sldId="306"/>
            <ac:picMk id="8" creationId="{AD46AD59-D2D7-EA75-65A5-051DD1649D44}"/>
          </ac:picMkLst>
        </pc:picChg>
        <pc:picChg chg="add del mod">
          <ac:chgData name="Alex Varela" userId="47dbf27990a18abf" providerId="LiveId" clId="{6C72D2AB-305D-44CA-9ACE-CC4B9973ACB9}" dt="2026-03-19T17:23:10.853" v="302" actId="478"/>
          <ac:picMkLst>
            <pc:docMk/>
            <pc:sldMk cId="3061097008" sldId="306"/>
            <ac:picMk id="10" creationId="{909D41E4-FAD6-5B73-78B7-0B94F6CF9F39}"/>
          </ac:picMkLst>
        </pc:picChg>
        <pc:picChg chg="add del mod">
          <ac:chgData name="Alex Varela" userId="47dbf27990a18abf" providerId="LiveId" clId="{6C72D2AB-305D-44CA-9ACE-CC4B9973ACB9}" dt="2026-03-19T17:24:05.457" v="308" actId="478"/>
          <ac:picMkLst>
            <pc:docMk/>
            <pc:sldMk cId="3061097008" sldId="306"/>
            <ac:picMk id="12" creationId="{12445085-EDB9-C232-F2D5-6B5798CD7986}"/>
          </ac:picMkLst>
        </pc:picChg>
        <pc:picChg chg="add mod">
          <ac:chgData name="Alex Varela" userId="47dbf27990a18abf" providerId="LiveId" clId="{6C72D2AB-305D-44CA-9ACE-CC4B9973ACB9}" dt="2026-03-19T18:22:01.234" v="361" actId="1076"/>
          <ac:picMkLst>
            <pc:docMk/>
            <pc:sldMk cId="3061097008" sldId="306"/>
            <ac:picMk id="14" creationId="{8356B435-4950-9322-0E32-BB30EB4573EC}"/>
          </ac:picMkLst>
        </pc:picChg>
        <pc:picChg chg="add mod">
          <ac:chgData name="Alex Varela" userId="47dbf27990a18abf" providerId="LiveId" clId="{6C72D2AB-305D-44CA-9ACE-CC4B9973ACB9}" dt="2026-03-19T18:21:59.219" v="360" actId="1076"/>
          <ac:picMkLst>
            <pc:docMk/>
            <pc:sldMk cId="3061097008" sldId="306"/>
            <ac:picMk id="16" creationId="{E29BC5BA-81A3-04E3-5A4B-13B8D71A3F05}"/>
          </ac:picMkLst>
        </pc:picChg>
      </pc:sldChg>
      <pc:sldChg chg="new del">
        <pc:chgData name="Alex Varela" userId="47dbf27990a18abf" providerId="LiveId" clId="{6C72D2AB-305D-44CA-9ACE-CC4B9973ACB9}" dt="2026-03-18T17:57:56.864" v="269" actId="680"/>
        <pc:sldMkLst>
          <pc:docMk/>
          <pc:sldMk cId="3116995086" sldId="306"/>
        </pc:sldMkLst>
      </pc:sldChg>
      <pc:sldChg chg="addSp delSp modSp add mod">
        <pc:chgData name="Alex Varela" userId="47dbf27990a18abf" providerId="LiveId" clId="{6C72D2AB-305D-44CA-9ACE-CC4B9973ACB9}" dt="2026-03-19T18:33:04.434" v="373" actId="1076"/>
        <pc:sldMkLst>
          <pc:docMk/>
          <pc:sldMk cId="1393951045" sldId="307"/>
        </pc:sldMkLst>
        <pc:picChg chg="add mod">
          <ac:chgData name="Alex Varela" userId="47dbf27990a18abf" providerId="LiveId" clId="{6C72D2AB-305D-44CA-9ACE-CC4B9973ACB9}" dt="2026-03-19T18:33:02.494" v="372" actId="1076"/>
          <ac:picMkLst>
            <pc:docMk/>
            <pc:sldMk cId="1393951045" sldId="307"/>
            <ac:picMk id="3" creationId="{21E39E6B-3059-1E53-D9F1-25FABC40D438}"/>
          </ac:picMkLst>
        </pc:picChg>
        <pc:picChg chg="del">
          <ac:chgData name="Alex Varela" userId="47dbf27990a18abf" providerId="LiveId" clId="{6C72D2AB-305D-44CA-9ACE-CC4B9973ACB9}" dt="2026-03-19T17:22:50.334" v="301" actId="478"/>
          <ac:picMkLst>
            <pc:docMk/>
            <pc:sldMk cId="1393951045" sldId="307"/>
            <ac:picMk id="4" creationId="{4F372DCF-1285-22CB-A393-D868EF936CE6}"/>
          </ac:picMkLst>
        </pc:picChg>
        <pc:picChg chg="del">
          <ac:chgData name="Alex Varela" userId="47dbf27990a18abf" providerId="LiveId" clId="{6C72D2AB-305D-44CA-9ACE-CC4B9973ACB9}" dt="2026-03-19T17:22:48.707" v="300" actId="478"/>
          <ac:picMkLst>
            <pc:docMk/>
            <pc:sldMk cId="1393951045" sldId="307"/>
            <ac:picMk id="7" creationId="{85697FE1-E5D9-83C9-DF6D-D1C6171D5651}"/>
          </ac:picMkLst>
        </pc:picChg>
        <pc:picChg chg="add mod">
          <ac:chgData name="Alex Varela" userId="47dbf27990a18abf" providerId="LiveId" clId="{6C72D2AB-305D-44CA-9ACE-CC4B9973ACB9}" dt="2026-03-19T18:33:04.434" v="373" actId="1076"/>
          <ac:picMkLst>
            <pc:docMk/>
            <pc:sldMk cId="1393951045" sldId="307"/>
            <ac:picMk id="8" creationId="{30C442DC-5EE7-6399-E222-B7701A42270B}"/>
          </ac:picMkLst>
        </pc:picChg>
      </pc:sldChg>
      <pc:sldChg chg="addSp delSp modSp add mod">
        <pc:chgData name="Alex Varela" userId="47dbf27990a18abf" providerId="LiveId" clId="{6C72D2AB-305D-44CA-9ACE-CC4B9973ACB9}" dt="2026-03-19T18:40:26.269" v="389" actId="1036"/>
        <pc:sldMkLst>
          <pc:docMk/>
          <pc:sldMk cId="454151415" sldId="308"/>
        </pc:sldMkLst>
        <pc:picChg chg="add del mod">
          <ac:chgData name="Alex Varela" userId="47dbf27990a18abf" providerId="LiveId" clId="{6C72D2AB-305D-44CA-9ACE-CC4B9973ACB9}" dt="2026-03-19T18:32:22.548" v="365" actId="478"/>
          <ac:picMkLst>
            <pc:docMk/>
            <pc:sldMk cId="454151415" sldId="308"/>
            <ac:picMk id="3" creationId="{AF10A238-F987-0BF1-AF24-E8A67EAF9D96}"/>
          </ac:picMkLst>
        </pc:picChg>
        <pc:picChg chg="add mod">
          <ac:chgData name="Alex Varela" userId="47dbf27990a18abf" providerId="LiveId" clId="{6C72D2AB-305D-44CA-9ACE-CC4B9973ACB9}" dt="2026-03-19T18:21:31.809" v="359" actId="14100"/>
          <ac:picMkLst>
            <pc:docMk/>
            <pc:sldMk cId="454151415" sldId="308"/>
            <ac:picMk id="6" creationId="{73DD33D4-5382-152B-A658-3D6A41875603}"/>
          </ac:picMkLst>
        </pc:picChg>
        <pc:picChg chg="add mod">
          <ac:chgData name="Alex Varela" userId="47dbf27990a18abf" providerId="LiveId" clId="{6C72D2AB-305D-44CA-9ACE-CC4B9973ACB9}" dt="2026-03-19T18:40:26.269" v="389" actId="1036"/>
          <ac:picMkLst>
            <pc:docMk/>
            <pc:sldMk cId="454151415" sldId="308"/>
            <ac:picMk id="8" creationId="{1CC4C7AC-63E3-CA82-8C4C-36B917AC09BE}"/>
          </ac:picMkLst>
        </pc:picChg>
      </pc:sldChg>
      <pc:sldChg chg="addSp delSp modSp add mod">
        <pc:chgData name="Alex Varela" userId="47dbf27990a18abf" providerId="LiveId" clId="{6C72D2AB-305D-44CA-9ACE-CC4B9973ACB9}" dt="2026-03-19T18:38:15.888" v="385" actId="1076"/>
        <pc:sldMkLst>
          <pc:docMk/>
          <pc:sldMk cId="1362461779" sldId="309"/>
        </pc:sldMkLst>
        <pc:picChg chg="add del mod">
          <ac:chgData name="Alex Varela" userId="47dbf27990a18abf" providerId="LiveId" clId="{6C72D2AB-305D-44CA-9ACE-CC4B9973ACB9}" dt="2026-03-19T18:33:45.586" v="376" actId="478"/>
          <ac:picMkLst>
            <pc:docMk/>
            <pc:sldMk cId="1362461779" sldId="309"/>
            <ac:picMk id="3" creationId="{5B2007D0-2F9F-E07C-E895-0F26923C5FFE}"/>
          </ac:picMkLst>
        </pc:picChg>
        <pc:picChg chg="add mod">
          <ac:chgData name="Alex Varela" userId="47dbf27990a18abf" providerId="LiveId" clId="{6C72D2AB-305D-44CA-9ACE-CC4B9973ACB9}" dt="2026-03-19T18:34:35.539" v="381" actId="1076"/>
          <ac:picMkLst>
            <pc:docMk/>
            <pc:sldMk cId="1362461779" sldId="309"/>
            <ac:picMk id="6" creationId="{FA9DE208-9D4C-A511-4A75-1171465F504D}"/>
          </ac:picMkLst>
        </pc:picChg>
        <pc:picChg chg="add mod">
          <ac:chgData name="Alex Varela" userId="47dbf27990a18abf" providerId="LiveId" clId="{6C72D2AB-305D-44CA-9ACE-CC4B9973ACB9}" dt="2026-03-19T18:38:15.888" v="385" actId="1076"/>
          <ac:picMkLst>
            <pc:docMk/>
            <pc:sldMk cId="1362461779" sldId="309"/>
            <ac:picMk id="8" creationId="{15768555-721E-0EC3-0F2F-42A41E1991CD}"/>
          </ac:picMkLst>
        </pc:picChg>
      </pc:sldChg>
      <pc:sldChg chg="add">
        <pc:chgData name="Alex Varela" userId="47dbf27990a18abf" providerId="LiveId" clId="{6C72D2AB-305D-44CA-9ACE-CC4B9973ACB9}" dt="2026-03-19T18:40:44.084" v="390"/>
        <pc:sldMkLst>
          <pc:docMk/>
          <pc:sldMk cId="4052742909" sldId="31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li\OneDrive\Desktop\GRAFIC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li\OneDrive\Desktop\GRAFIC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li\OneDrive\Desktop\GRAFIC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li\OneDrive\Desktop\GRAFIC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li\OneDrive\Desktop\GRAFIC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li\OneDrive\Desktop\GRAFICO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li\OneDrive\Desktop\GRAFICO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5"/>
          <c:order val="5"/>
          <c:tx>
            <c:strRef>
              <c:f>'Hoja1 (3)'!$A$7</c:f>
              <c:strCache>
                <c:ptCount val="1"/>
                <c:pt idx="0">
                  <c:v>Tasa sistema financiero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9D4-46C5-9B55-A9F1C4B298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'Hoja1 (3)'!$B$1</c:f>
              <c:strCache>
                <c:ptCount val="1"/>
                <c:pt idx="0">
                  <c:v>2023</c:v>
                </c:pt>
              </c:strCache>
              <c:extLst/>
            </c:strRef>
          </c:cat>
          <c:val>
            <c:numRef>
              <c:f>'Hoja1 (3)'!$B$7</c:f>
              <c:numCache>
                <c:formatCode>0%</c:formatCode>
                <c:ptCount val="1"/>
                <c:pt idx="0">
                  <c:v>0.06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FAA-4AAC-8A68-E67DFC560194}"/>
            </c:ext>
          </c:extLst>
        </c:ser>
        <c:ser>
          <c:idx val="6"/>
          <c:order val="6"/>
          <c:tx>
            <c:strRef>
              <c:f>'Hoja1 (3)'!$A$8</c:f>
              <c:strCache>
                <c:ptCount val="1"/>
                <c:pt idx="0">
                  <c:v>Otros ingresos (eventos)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'Hoja1 (3)'!$B$1</c:f>
              <c:strCache>
                <c:ptCount val="1"/>
                <c:pt idx="0">
                  <c:v>2023</c:v>
                </c:pt>
              </c:strCache>
              <c:extLst/>
            </c:strRef>
          </c:cat>
          <c:val>
            <c:numRef>
              <c:f>'Hoja1 (3)'!$B$8</c:f>
              <c:numCache>
                <c:formatCode>0%</c:formatCode>
                <c:ptCount val="1"/>
                <c:pt idx="0">
                  <c:v>0.06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AFAA-4AAC-8A68-E67DFC560194}"/>
            </c:ext>
          </c:extLst>
        </c:ser>
        <c:ser>
          <c:idx val="7"/>
          <c:order val="7"/>
          <c:tx>
            <c:strRef>
              <c:f>'Hoja1 (3)'!$A$9</c:f>
              <c:strCache>
                <c:ptCount val="1"/>
                <c:pt idx="0">
                  <c:v>Asociados con préstamos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'Hoja1 (3)'!$B$1</c:f>
              <c:strCache>
                <c:ptCount val="1"/>
                <c:pt idx="0">
                  <c:v>2023</c:v>
                </c:pt>
              </c:strCache>
              <c:extLst/>
            </c:strRef>
          </c:cat>
          <c:val>
            <c:numRef>
              <c:f>'Hoja1 (3)'!$B$9</c:f>
              <c:numCache>
                <c:formatCode>0%</c:formatCode>
                <c:ptCount val="1"/>
                <c:pt idx="0">
                  <c:v>0.06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AFAA-4AAC-8A68-E67DFC56019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10653647"/>
        <c:axId val="41064548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'Hoja1 (3)'!$A$2</c15:sqref>
                        </c15:formulaRef>
                      </c:ext>
                    </c:extLst>
                    <c:strCache>
                      <c:ptCount val="1"/>
                      <c:pt idx="0">
                        <c:v>Utilidad neta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'Hoja1 (3)'!$B$1</c15:sqref>
                        </c15:formulaRef>
                      </c:ext>
                    </c:extLst>
                    <c:strCache>
                      <c:ptCount val="1"/>
                      <c:pt idx="0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'Hoja1 (3)'!$B$2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"/>
                      <c:pt idx="0">
                        <c:v>14803.84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AFAA-4AAC-8A68-E67DFC560194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(3)'!$A$3</c15:sqref>
                        </c15:formulaRef>
                      </c:ext>
                    </c:extLst>
                    <c:strCache>
                      <c:ptCount val="1"/>
                      <c:pt idx="0">
                        <c:v>Ajuste año anterior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(3)'!$B$1</c15:sqref>
                        </c15:formulaRef>
                      </c:ext>
                    </c:extLst>
                    <c:strCache>
                      <c:ptCount val="1"/>
                      <c:pt idx="0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(3)'!$B$3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"/>
                      <c:pt idx="0">
                        <c:v>-2731.22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FAA-4AAC-8A68-E67DFC560194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(3)'!$A$4</c15:sqref>
                        </c15:formulaRef>
                      </c:ext>
                    </c:extLst>
                    <c:strCache>
                      <c:ptCount val="1"/>
                      <c:pt idx="0">
                        <c:v>Utilidad acumulada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(3)'!$B$1</c15:sqref>
                        </c15:formulaRef>
                      </c:ext>
                    </c:extLst>
                    <c:strCache>
                      <c:ptCount val="1"/>
                      <c:pt idx="0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(3)'!$B$4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"/>
                      <c:pt idx="0">
                        <c:v>12072.62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FAA-4AAC-8A68-E67DFC56019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(3)'!$A$5</c15:sqref>
                        </c15:formulaRef>
                      </c:ext>
                    </c:extLst>
                    <c:strCache>
                      <c:ptCount val="1"/>
                      <c:pt idx="0">
                        <c:v>Aportaciones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(3)'!$B$1</c15:sqref>
                        </c15:formulaRef>
                      </c:ext>
                    </c:extLst>
                    <c:strCache>
                      <c:ptCount val="1"/>
                      <c:pt idx="0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(3)'!$B$5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"/>
                      <c:pt idx="0">
                        <c:v>67745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FAA-4AAC-8A68-E67DFC560194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(3)'!$A$6</c15:sqref>
                        </c15:formulaRef>
                      </c:ext>
                    </c:extLst>
                    <c:strCache>
                      <c:ptCount val="1"/>
                      <c:pt idx="0">
                        <c:v>% sobre aportaciones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(3)'!$B$1</c15:sqref>
                        </c15:formulaRef>
                      </c:ext>
                    </c:extLst>
                    <c:strCache>
                      <c:ptCount val="1"/>
                      <c:pt idx="0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(3)'!$B$6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0.18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FAA-4AAC-8A68-E67DFC560194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(3)'!$A$10</c15:sqref>
                        </c15:formulaRef>
                      </c:ext>
                    </c:extLst>
                    <c:strCache>
                      <c:ptCount val="1"/>
                      <c:pt idx="0">
                        <c:v>Total distribución estimada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(3)'!$B$1</c15:sqref>
                        </c15:formulaRef>
                      </c:ext>
                    </c:extLst>
                    <c:strCache>
                      <c:ptCount val="1"/>
                      <c:pt idx="0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(3)'!$B$10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0.18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FAA-4AAC-8A68-E67DFC560194}"/>
                  </c:ext>
                </c:extLst>
              </c15:ser>
            </c15:filteredBarSeries>
          </c:ext>
        </c:extLst>
      </c:barChart>
      <c:catAx>
        <c:axId val="41065364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0645487"/>
        <c:crosses val="autoZero"/>
        <c:auto val="1"/>
        <c:lblAlgn val="ctr"/>
        <c:lblOffset val="100"/>
        <c:noMultiLvlLbl val="0"/>
      </c:catAx>
      <c:valAx>
        <c:axId val="4106454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653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5"/>
          <c:order val="5"/>
          <c:tx>
            <c:strRef>
              <c:f>'Hoja1 (3)'!$A$7</c:f>
              <c:strCache>
                <c:ptCount val="1"/>
                <c:pt idx="0">
                  <c:v>Tasa sistema financiero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'Hoja1 (3)'!$C$1</c:f>
              <c:strCache>
                <c:ptCount val="1"/>
                <c:pt idx="0">
                  <c:v>2024</c:v>
                </c:pt>
              </c:strCache>
              <c:extLst/>
            </c:strRef>
          </c:cat>
          <c:val>
            <c:numRef>
              <c:f>'Hoja1 (3)'!$C$7</c:f>
              <c:numCache>
                <c:formatCode>0%</c:formatCode>
                <c:ptCount val="1"/>
                <c:pt idx="0">
                  <c:v>0.06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C275-4F93-ACCC-C3374E545329}"/>
            </c:ext>
          </c:extLst>
        </c:ser>
        <c:ser>
          <c:idx val="6"/>
          <c:order val="6"/>
          <c:tx>
            <c:strRef>
              <c:f>'Hoja1 (3)'!$A$8</c:f>
              <c:strCache>
                <c:ptCount val="1"/>
                <c:pt idx="0">
                  <c:v>Otros ingresos (eventos)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'Hoja1 (3)'!$C$1</c:f>
              <c:strCache>
                <c:ptCount val="1"/>
                <c:pt idx="0">
                  <c:v>2024</c:v>
                </c:pt>
              </c:strCache>
              <c:extLst/>
            </c:strRef>
          </c:cat>
          <c:val>
            <c:numRef>
              <c:f>'Hoja1 (3)'!$C$8</c:f>
              <c:numCache>
                <c:formatCode>0.00%</c:formatCode>
                <c:ptCount val="1"/>
                <c:pt idx="0">
                  <c:v>7.2599999999999998E-2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C275-4F93-ACCC-C3374E545329}"/>
            </c:ext>
          </c:extLst>
        </c:ser>
        <c:ser>
          <c:idx val="7"/>
          <c:order val="7"/>
          <c:tx>
            <c:strRef>
              <c:f>'Hoja1 (3)'!$A$9</c:f>
              <c:strCache>
                <c:ptCount val="1"/>
                <c:pt idx="0">
                  <c:v>Asociados con préstamos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'Hoja1 (3)'!$C$1</c:f>
              <c:strCache>
                <c:ptCount val="1"/>
                <c:pt idx="0">
                  <c:v>2024</c:v>
                </c:pt>
              </c:strCache>
              <c:extLst/>
            </c:strRef>
          </c:cat>
          <c:val>
            <c:numRef>
              <c:f>'Hoja1 (3)'!$C$9</c:f>
              <c:numCache>
                <c:formatCode>0.00%</c:formatCode>
                <c:ptCount val="1"/>
                <c:pt idx="0">
                  <c:v>3.7400000000000003E-2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C275-4F93-ACCC-C3374E54532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10653647"/>
        <c:axId val="41064548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'Hoja1 (3)'!$A$2</c15:sqref>
                        </c15:formulaRef>
                      </c:ext>
                    </c:extLst>
                    <c:strCache>
                      <c:ptCount val="1"/>
                      <c:pt idx="0">
                        <c:v>Utilidad neta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'Hoja1 (3)'!$C$1</c15:sqref>
                        </c15:formulaRef>
                      </c:ext>
                    </c:extLst>
                    <c:strCache>
                      <c:ptCount val="1"/>
                      <c:pt idx="0">
                        <c:v>2024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'Hoja1 (3)'!$C$2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"/>
                      <c:pt idx="0">
                        <c:v>18149.419999999998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C275-4F93-ACCC-C3374E545329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(3)'!$A$3</c15:sqref>
                        </c15:formulaRef>
                      </c:ext>
                    </c:extLst>
                    <c:strCache>
                      <c:ptCount val="1"/>
                      <c:pt idx="0">
                        <c:v>Ajuste año anterior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(3)'!$C$1</c15:sqref>
                        </c15:formulaRef>
                      </c:ext>
                    </c:extLst>
                    <c:strCache>
                      <c:ptCount val="1"/>
                      <c:pt idx="0">
                        <c:v>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(3)'!$C$3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"/>
                      <c:pt idx="0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C275-4F93-ACCC-C3374E545329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(3)'!$A$4</c15:sqref>
                        </c15:formulaRef>
                      </c:ext>
                    </c:extLst>
                    <c:strCache>
                      <c:ptCount val="1"/>
                      <c:pt idx="0">
                        <c:v>Utilidad acumulada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(3)'!$C$1</c15:sqref>
                        </c15:formulaRef>
                      </c:ext>
                    </c:extLst>
                    <c:strCache>
                      <c:ptCount val="1"/>
                      <c:pt idx="0">
                        <c:v>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(3)'!$C$4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"/>
                      <c:pt idx="0">
                        <c:v>18149.419999999998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275-4F93-ACCC-C3374E545329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(3)'!$A$5</c15:sqref>
                        </c15:formulaRef>
                      </c:ext>
                    </c:extLst>
                    <c:strCache>
                      <c:ptCount val="1"/>
                      <c:pt idx="0">
                        <c:v>Aportaciones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(3)'!$C$1</c15:sqref>
                        </c15:formulaRef>
                      </c:ext>
                    </c:extLst>
                    <c:strCache>
                      <c:ptCount val="1"/>
                      <c:pt idx="0">
                        <c:v>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(3)'!$C$5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"/>
                      <c:pt idx="0">
                        <c:v>106806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275-4F93-ACCC-C3374E545329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(3)'!$A$6</c15:sqref>
                        </c15:formulaRef>
                      </c:ext>
                    </c:extLst>
                    <c:strCache>
                      <c:ptCount val="1"/>
                      <c:pt idx="0">
                        <c:v>% sobre aportaciones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(3)'!$C$1</c15:sqref>
                        </c15:formulaRef>
                      </c:ext>
                    </c:extLst>
                    <c:strCache>
                      <c:ptCount val="1"/>
                      <c:pt idx="0">
                        <c:v>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(3)'!$C$6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0.17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C275-4F93-ACCC-C3374E545329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(3)'!$A$10</c15:sqref>
                        </c15:formulaRef>
                      </c:ext>
                    </c:extLst>
                    <c:strCache>
                      <c:ptCount val="1"/>
                      <c:pt idx="0">
                        <c:v>Total distribución estimada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(3)'!$C$1</c15:sqref>
                        </c15:formulaRef>
                      </c:ext>
                    </c:extLst>
                    <c:strCache>
                      <c:ptCount val="1"/>
                      <c:pt idx="0">
                        <c:v>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(3)'!$C$10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0.16999999999999998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C275-4F93-ACCC-C3374E545329}"/>
                  </c:ext>
                </c:extLst>
              </c15:ser>
            </c15:filteredBarSeries>
          </c:ext>
        </c:extLst>
      </c:barChart>
      <c:catAx>
        <c:axId val="41065364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0645487"/>
        <c:crosses val="autoZero"/>
        <c:auto val="1"/>
        <c:lblAlgn val="ctr"/>
        <c:lblOffset val="100"/>
        <c:noMultiLvlLbl val="0"/>
      </c:catAx>
      <c:valAx>
        <c:axId val="4106454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653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5"/>
          <c:order val="5"/>
          <c:tx>
            <c:strRef>
              <c:f>'Hoja1 (3)'!$A$7</c:f>
              <c:strCache>
                <c:ptCount val="1"/>
                <c:pt idx="0">
                  <c:v>Tasa sistema financiero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'Hoja1 (3)'!$D$1</c:f>
              <c:strCache>
                <c:ptCount val="1"/>
                <c:pt idx="0">
                  <c:v>2025</c:v>
                </c:pt>
              </c:strCache>
              <c:extLst/>
            </c:strRef>
          </c:cat>
          <c:val>
            <c:numRef>
              <c:f>'Hoja1 (3)'!$D$7</c:f>
              <c:numCache>
                <c:formatCode>0%</c:formatCode>
                <c:ptCount val="1"/>
                <c:pt idx="0">
                  <c:v>0.06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656-4457-AEDA-E5035CD9AA85}"/>
            </c:ext>
          </c:extLst>
        </c:ser>
        <c:ser>
          <c:idx val="6"/>
          <c:order val="6"/>
          <c:tx>
            <c:strRef>
              <c:f>'Hoja1 (3)'!$A$8</c:f>
              <c:strCache>
                <c:ptCount val="1"/>
                <c:pt idx="0">
                  <c:v>Otros ingresos (eventos)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'Hoja1 (3)'!$D$1</c:f>
              <c:strCache>
                <c:ptCount val="1"/>
                <c:pt idx="0">
                  <c:v>2025</c:v>
                </c:pt>
              </c:strCache>
              <c:extLst/>
            </c:strRef>
          </c:cat>
          <c:val>
            <c:numRef>
              <c:f>'Hoja1 (3)'!$D$8</c:f>
              <c:numCache>
                <c:formatCode>0.00%</c:formatCode>
                <c:ptCount val="1"/>
                <c:pt idx="0">
                  <c:v>0.16089999999999999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656-4457-AEDA-E5035CD9AA85}"/>
            </c:ext>
          </c:extLst>
        </c:ser>
        <c:ser>
          <c:idx val="7"/>
          <c:order val="7"/>
          <c:tx>
            <c:strRef>
              <c:f>'Hoja1 (3)'!$A$9</c:f>
              <c:strCache>
                <c:ptCount val="1"/>
                <c:pt idx="0">
                  <c:v>Asociados con préstamos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'Hoja1 (3)'!$D$1</c:f>
              <c:strCache>
                <c:ptCount val="1"/>
                <c:pt idx="0">
                  <c:v>2025</c:v>
                </c:pt>
              </c:strCache>
              <c:extLst/>
            </c:strRef>
          </c:cat>
          <c:val>
            <c:numRef>
              <c:f>'Hoja1 (3)'!$D$9</c:f>
              <c:numCache>
                <c:formatCode>0.00%</c:formatCode>
                <c:ptCount val="1"/>
                <c:pt idx="0">
                  <c:v>3.9100000000000003E-2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656-4457-AEDA-E5035CD9AA8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10653647"/>
        <c:axId val="41064548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'Hoja1 (3)'!$A$2</c15:sqref>
                        </c15:formulaRef>
                      </c:ext>
                    </c:extLst>
                    <c:strCache>
                      <c:ptCount val="1"/>
                      <c:pt idx="0">
                        <c:v>Utilidad neta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'Hoja1 (3)'!$D$1</c15:sqref>
                        </c15:formulaRef>
                      </c:ext>
                    </c:extLst>
                    <c:strCache>
                      <c:ptCount val="1"/>
                      <c:pt idx="0">
                        <c:v>2025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'Hoja1 (3)'!$D$2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"/>
                      <c:pt idx="0">
                        <c:v>35086.46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2656-4457-AEDA-E5035CD9AA85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(3)'!$A$3</c15:sqref>
                        </c15:formulaRef>
                      </c:ext>
                    </c:extLst>
                    <c:strCache>
                      <c:ptCount val="1"/>
                      <c:pt idx="0">
                        <c:v>Ajuste año anterior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(3)'!$D$1</c15:sqref>
                        </c15:formulaRef>
                      </c:ext>
                    </c:extLst>
                    <c:strCache>
                      <c:ptCount val="1"/>
                      <c:pt idx="0">
                        <c:v>2025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(3)'!$D$3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"/>
                      <c:pt idx="0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656-4457-AEDA-E5035CD9AA85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(3)'!$A$4</c15:sqref>
                        </c15:formulaRef>
                      </c:ext>
                    </c:extLst>
                    <c:strCache>
                      <c:ptCount val="1"/>
                      <c:pt idx="0">
                        <c:v>Utilidad acumulada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(3)'!$D$1</c15:sqref>
                        </c15:formulaRef>
                      </c:ext>
                    </c:extLst>
                    <c:strCache>
                      <c:ptCount val="1"/>
                      <c:pt idx="0">
                        <c:v>2025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(3)'!$D$4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"/>
                      <c:pt idx="0">
                        <c:v>35086.46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656-4457-AEDA-E5035CD9AA85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(3)'!$A$5</c15:sqref>
                        </c15:formulaRef>
                      </c:ext>
                    </c:extLst>
                    <c:strCache>
                      <c:ptCount val="1"/>
                      <c:pt idx="0">
                        <c:v>Aportaciones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(3)'!$D$1</c15:sqref>
                        </c15:formulaRef>
                      </c:ext>
                    </c:extLst>
                    <c:strCache>
                      <c:ptCount val="1"/>
                      <c:pt idx="0">
                        <c:v>2025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(3)'!$D$5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1"/>
                      <c:pt idx="0">
                        <c:v>134348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656-4457-AEDA-E5035CD9AA85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(3)'!$A$6</c15:sqref>
                        </c15:formulaRef>
                      </c:ext>
                    </c:extLst>
                    <c:strCache>
                      <c:ptCount val="1"/>
                      <c:pt idx="0">
                        <c:v>% sobre aportaciones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(3)'!$D$1</c15:sqref>
                        </c15:formulaRef>
                      </c:ext>
                    </c:extLst>
                    <c:strCache>
                      <c:ptCount val="1"/>
                      <c:pt idx="0">
                        <c:v>2025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(3)'!$D$6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0.26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656-4457-AEDA-E5035CD9AA85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(3)'!$A$10</c15:sqref>
                        </c15:formulaRef>
                      </c:ext>
                    </c:extLst>
                    <c:strCache>
                      <c:ptCount val="1"/>
                      <c:pt idx="0">
                        <c:v>Total distribución estimada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(3)'!$D$1</c15:sqref>
                        </c15:formulaRef>
                      </c:ext>
                    </c:extLst>
                    <c:strCache>
                      <c:ptCount val="1"/>
                      <c:pt idx="0">
                        <c:v>2025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'Hoja1 (3)'!$D$10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0.26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656-4457-AEDA-E5035CD9AA85}"/>
                  </c:ext>
                </c:extLst>
              </c15:ser>
            </c15:filteredBarSeries>
          </c:ext>
        </c:extLst>
      </c:barChart>
      <c:catAx>
        <c:axId val="41065364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0645487"/>
        <c:crosses val="autoZero"/>
        <c:auto val="1"/>
        <c:lblAlgn val="ctr"/>
        <c:lblOffset val="100"/>
        <c:noMultiLvlLbl val="0"/>
      </c:catAx>
      <c:valAx>
        <c:axId val="4106454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0653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000" dirty="0"/>
              <a:t>Utilidad neta por año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2023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Utilidad neta</c:v>
                </c:pt>
                <c:pt idx="1">
                  <c:v>Ajuste año anterior</c:v>
                </c:pt>
                <c:pt idx="2">
                  <c:v>Utilidad acumulada</c:v>
                </c:pt>
                <c:pt idx="3">
                  <c:v>Aportaciones</c:v>
                </c:pt>
                <c:pt idx="4">
                  <c:v>% sobre aportaciones</c:v>
                </c:pt>
                <c:pt idx="5">
                  <c:v>Tasa sistema financiero</c:v>
                </c:pt>
                <c:pt idx="6">
                  <c:v>Otros ingresos (eventos)</c:v>
                </c:pt>
                <c:pt idx="7">
                  <c:v>Asociados con préstamos</c:v>
                </c:pt>
                <c:pt idx="8">
                  <c:v>Total distribución estimada</c:v>
                </c:pt>
              </c:strCache>
            </c:strRef>
          </c:cat>
          <c:val>
            <c:numRef>
              <c:f>Hoja1!$B$2</c:f>
              <c:numCache>
                <c:formatCode>_("$"* #,##0.00_);_("$"* \(#,##0.00\);_("$"* "-"??_);_(@_)</c:formatCode>
                <c:ptCount val="1"/>
                <c:pt idx="0">
                  <c:v>14803.84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F1-4126-8EF9-6DE00FE76CB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2024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Utilidad neta</c:v>
                </c:pt>
                <c:pt idx="1">
                  <c:v>Ajuste año anterior</c:v>
                </c:pt>
                <c:pt idx="2">
                  <c:v>Utilidad acumulada</c:v>
                </c:pt>
                <c:pt idx="3">
                  <c:v>Aportaciones</c:v>
                </c:pt>
                <c:pt idx="4">
                  <c:v>% sobre aportaciones</c:v>
                </c:pt>
                <c:pt idx="5">
                  <c:v>Tasa sistema financiero</c:v>
                </c:pt>
                <c:pt idx="6">
                  <c:v>Otros ingresos (eventos)</c:v>
                </c:pt>
                <c:pt idx="7">
                  <c:v>Asociados con préstamos</c:v>
                </c:pt>
                <c:pt idx="8">
                  <c:v>Total distribución estimada</c:v>
                </c:pt>
              </c:strCache>
            </c:strRef>
          </c:cat>
          <c:val>
            <c:numRef>
              <c:f>Hoja1!$C$2</c:f>
              <c:numCache>
                <c:formatCode>_("$"* #,##0.00_);_("$"* \(#,##0.00\);_("$"* "-"??_);_(@_)</c:formatCode>
                <c:ptCount val="1"/>
                <c:pt idx="0">
                  <c:v>18149.419999999998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F1-4126-8EF9-6DE00FE76CBD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2025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Utilidad neta</c:v>
                </c:pt>
                <c:pt idx="1">
                  <c:v>Ajuste año anterior</c:v>
                </c:pt>
                <c:pt idx="2">
                  <c:v>Utilidad acumulada</c:v>
                </c:pt>
                <c:pt idx="3">
                  <c:v>Aportaciones</c:v>
                </c:pt>
                <c:pt idx="4">
                  <c:v>% sobre aportaciones</c:v>
                </c:pt>
                <c:pt idx="5">
                  <c:v>Tasa sistema financiero</c:v>
                </c:pt>
                <c:pt idx="6">
                  <c:v>Otros ingresos (eventos)</c:v>
                </c:pt>
                <c:pt idx="7">
                  <c:v>Asociados con préstamos</c:v>
                </c:pt>
                <c:pt idx="8">
                  <c:v>Total distribución estimada</c:v>
                </c:pt>
              </c:strCache>
            </c:strRef>
          </c:cat>
          <c:val>
            <c:numRef>
              <c:f>Hoja1!$D$2</c:f>
              <c:numCache>
                <c:formatCode>_("$"* #,##0.00_);_("$"* \(#,##0.00\);_("$"* "-"??_);_(@_)</c:formatCode>
                <c:ptCount val="1"/>
                <c:pt idx="0">
                  <c:v>35086.46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F1-4126-8EF9-6DE00FE76C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320803359"/>
        <c:axId val="320791359"/>
      </c:barChart>
      <c:catAx>
        <c:axId val="3208033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0791359"/>
        <c:crosses val="autoZero"/>
        <c:auto val="1"/>
        <c:lblAlgn val="ctr"/>
        <c:lblOffset val="100"/>
        <c:noMultiLvlLbl val="0"/>
      </c:catAx>
      <c:valAx>
        <c:axId val="320791359"/>
        <c:scaling>
          <c:orientation val="minMax"/>
        </c:scaling>
        <c:delete val="1"/>
        <c:axPos val="l"/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320803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800"/>
              <a:t>Aportaciones por año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2023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Utilidad neta</c:v>
                </c:pt>
                <c:pt idx="1">
                  <c:v>Ajuste año anterior</c:v>
                </c:pt>
                <c:pt idx="2">
                  <c:v>Utilidad acumulada</c:v>
                </c:pt>
                <c:pt idx="3">
                  <c:v>Aportaciones</c:v>
                </c:pt>
                <c:pt idx="4">
                  <c:v>% sobre aportaciones</c:v>
                </c:pt>
                <c:pt idx="5">
                  <c:v>Tasa sistema financiero</c:v>
                </c:pt>
                <c:pt idx="6">
                  <c:v>Otros ingresos (eventos)</c:v>
                </c:pt>
                <c:pt idx="7">
                  <c:v>Asociados con préstamos</c:v>
                </c:pt>
                <c:pt idx="8">
                  <c:v>Total distribución estimada</c:v>
                </c:pt>
              </c:strCache>
            </c:strRef>
          </c:cat>
          <c:val>
            <c:numRef>
              <c:f>Hoja1!$B$5</c:f>
              <c:numCache>
                <c:formatCode>_("$"* #,##0.00_);_("$"* \(#,##0.00\);_("$"* "-"??_);_(@_)</c:formatCode>
                <c:ptCount val="1"/>
                <c:pt idx="0">
                  <c:v>67745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37-45C9-B132-928911F6446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2024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0"/>
              <c:layout>
                <c:manualLayout>
                  <c:x val="5.3774356234125194E-3"/>
                  <c:y val="9.44516188578672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48406976640791"/>
                      <c:h val="0.241796632458317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BE37-45C9-B132-928911F644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Utilidad neta</c:v>
                </c:pt>
                <c:pt idx="1">
                  <c:v>Ajuste año anterior</c:v>
                </c:pt>
                <c:pt idx="2">
                  <c:v>Utilidad acumulada</c:v>
                </c:pt>
                <c:pt idx="3">
                  <c:v>Aportaciones</c:v>
                </c:pt>
                <c:pt idx="4">
                  <c:v>% sobre aportaciones</c:v>
                </c:pt>
                <c:pt idx="5">
                  <c:v>Tasa sistema financiero</c:v>
                </c:pt>
                <c:pt idx="6">
                  <c:v>Otros ingresos (eventos)</c:v>
                </c:pt>
                <c:pt idx="7">
                  <c:v>Asociados con préstamos</c:v>
                </c:pt>
                <c:pt idx="8">
                  <c:v>Total distribución estimada</c:v>
                </c:pt>
              </c:strCache>
            </c:strRef>
          </c:cat>
          <c:val>
            <c:numRef>
              <c:f>Hoja1!$C$5</c:f>
              <c:numCache>
                <c:formatCode>_("$"* #,##0.00_);_("$"* \(#,##0.00\);_("$"* "-"??_);_(@_)</c:formatCode>
                <c:ptCount val="1"/>
                <c:pt idx="0">
                  <c:v>106806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37-45C9-B132-928911F6446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2025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dLbl>
              <c:idx val="0"/>
              <c:layout>
                <c:manualLayout>
                  <c:x val="-5.3772239175160939E-3"/>
                  <c:y val="4.35931428710909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873439251204709"/>
                      <c:h val="0.227265584834620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E37-45C9-B132-928911F644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Utilidad neta</c:v>
                </c:pt>
                <c:pt idx="1">
                  <c:v>Ajuste año anterior</c:v>
                </c:pt>
                <c:pt idx="2">
                  <c:v>Utilidad acumulada</c:v>
                </c:pt>
                <c:pt idx="3">
                  <c:v>Aportaciones</c:v>
                </c:pt>
                <c:pt idx="4">
                  <c:v>% sobre aportaciones</c:v>
                </c:pt>
                <c:pt idx="5">
                  <c:v>Tasa sistema financiero</c:v>
                </c:pt>
                <c:pt idx="6">
                  <c:v>Otros ingresos (eventos)</c:v>
                </c:pt>
                <c:pt idx="7">
                  <c:v>Asociados con préstamos</c:v>
                </c:pt>
                <c:pt idx="8">
                  <c:v>Total distribución estimada</c:v>
                </c:pt>
              </c:strCache>
            </c:strRef>
          </c:cat>
          <c:val>
            <c:numRef>
              <c:f>Hoja1!$D$5</c:f>
              <c:numCache>
                <c:formatCode>_("$"* #,##0.00_);_("$"* \(#,##0.00\);_("$"* "-"??_);_(@_)</c:formatCode>
                <c:ptCount val="1"/>
                <c:pt idx="0">
                  <c:v>134348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37-45C9-B132-928911F6446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320803359"/>
        <c:axId val="320791359"/>
      </c:barChart>
      <c:catAx>
        <c:axId val="3208033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0791359"/>
        <c:crosses val="autoZero"/>
        <c:auto val="1"/>
        <c:lblAlgn val="ctr"/>
        <c:lblOffset val="100"/>
        <c:noMultiLvlLbl val="0"/>
      </c:catAx>
      <c:valAx>
        <c:axId val="320791359"/>
        <c:scaling>
          <c:orientation val="minMax"/>
        </c:scaling>
        <c:delete val="1"/>
        <c:axPos val="l"/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320803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MX" sz="2200" b="1" i="0" u="none" strike="noStrike" kern="1200" cap="all" spc="150" normalizeH="0" baseline="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MX" sz="2200" b="1" i="0" u="none" strike="noStrike" kern="1200" cap="all" spc="150" baseline="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Distribución de excedentes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MX" sz="2200" b="1" i="0" u="none" strike="noStrike" kern="1200" cap="all" spc="150" normalizeH="0" baseline="0" dirty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bar"/>
        <c:grouping val="stacked"/>
        <c:varyColors val="0"/>
        <c:ser>
          <c:idx val="5"/>
          <c:order val="5"/>
          <c:tx>
            <c:strRef>
              <c:f>Hoja1!$A$7</c:f>
              <c:strCache>
                <c:ptCount val="1"/>
                <c:pt idx="0">
                  <c:v>Tasa sistema financiero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strCache>
            </c:strRef>
          </c:cat>
          <c:val>
            <c:numRef>
              <c:f>Hoja1!$B$7:$D$7</c:f>
              <c:numCache>
                <c:formatCode>0%</c:formatCode>
                <c:ptCount val="3"/>
                <c:pt idx="0">
                  <c:v>0.06</c:v>
                </c:pt>
                <c:pt idx="1">
                  <c:v>0.06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A3-45FE-8105-AE71C4169BDE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Otros ingresos (eventos)</c:v>
                </c:pt>
              </c:strCache>
            </c:strRef>
          </c:tx>
          <c:spPr>
            <a:pattFill prst="narHorz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strCache>
            </c:strRef>
          </c:cat>
          <c:val>
            <c:numRef>
              <c:f>Hoja1!$B$8:$D$8</c:f>
              <c:numCache>
                <c:formatCode>0.00%</c:formatCode>
                <c:ptCount val="3"/>
                <c:pt idx="0" formatCode="0%">
                  <c:v>0.06</c:v>
                </c:pt>
                <c:pt idx="1">
                  <c:v>7.2599999999999998E-2</c:v>
                </c:pt>
                <c:pt idx="2">
                  <c:v>0.16089999999999999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A3-45FE-8105-AE71C4169BDE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Asociados con préstamos</c:v>
                </c:pt>
              </c:strCache>
            </c:strRef>
          </c:tx>
          <c:spPr>
            <a:pattFill prst="narHorz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strCache>
            </c:strRef>
          </c:cat>
          <c:val>
            <c:numRef>
              <c:f>Hoja1!$B$9:$D$9</c:f>
              <c:numCache>
                <c:formatCode>0.00%</c:formatCode>
                <c:ptCount val="3"/>
                <c:pt idx="0" formatCode="0%">
                  <c:v>0.06</c:v>
                </c:pt>
                <c:pt idx="1">
                  <c:v>3.7400000000000003E-2</c:v>
                </c:pt>
                <c:pt idx="2">
                  <c:v>3.9100000000000003E-2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A3-45FE-8105-AE71C4169BD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410653647"/>
        <c:axId val="41064548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Hoja1!$A$2</c15:sqref>
                        </c15:formulaRef>
                      </c:ext>
                    </c:extLst>
                    <c:strCache>
                      <c:ptCount val="1"/>
                      <c:pt idx="0">
                        <c:v>Utilidad neta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Hoja1!$B$1:$D$1</c15:sqref>
                        </c15:formulaRef>
                      </c:ext>
                    </c:extLst>
                    <c:strCache>
                      <c:ptCount val="3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Hoja1!$B$2:$D$2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3"/>
                      <c:pt idx="0">
                        <c:v>14803.84</c:v>
                      </c:pt>
                      <c:pt idx="1">
                        <c:v>18149.419999999998</c:v>
                      </c:pt>
                      <c:pt idx="2">
                        <c:v>35086.46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7DA3-45FE-8105-AE71C4169BDE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Hoja1!$A$3</c15:sqref>
                        </c15:formulaRef>
                      </c:ext>
                    </c:extLst>
                    <c:strCache>
                      <c:ptCount val="1"/>
                      <c:pt idx="0">
                        <c:v>Ajuste año anterior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Hoja1!$B$1:$D$1</c15:sqref>
                        </c15:formulaRef>
                      </c:ext>
                    </c:extLst>
                    <c:strCache>
                      <c:ptCount val="3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Hoja1!$B$3:$D$3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3"/>
                      <c:pt idx="0">
                        <c:v>-2731.22</c:v>
                      </c:pt>
                      <c:pt idx="1">
                        <c:v>0</c:v>
                      </c:pt>
                      <c:pt idx="2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7DA3-45FE-8105-AE71C4169BDE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Hoja1!$A$4</c15:sqref>
                        </c15:formulaRef>
                      </c:ext>
                    </c:extLst>
                    <c:strCache>
                      <c:ptCount val="1"/>
                      <c:pt idx="0">
                        <c:v>Utilidad acumulada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Hoja1!$B$1:$D$1</c15:sqref>
                        </c15:formulaRef>
                      </c:ext>
                    </c:extLst>
                    <c:strCache>
                      <c:ptCount val="3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Hoja1!$B$4:$D$4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3"/>
                      <c:pt idx="0">
                        <c:v>12072.62</c:v>
                      </c:pt>
                      <c:pt idx="1">
                        <c:v>18149.419999999998</c:v>
                      </c:pt>
                      <c:pt idx="2">
                        <c:v>35086.46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DA3-45FE-8105-AE71C4169BDE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Hoja1!$A$5</c15:sqref>
                        </c15:formulaRef>
                      </c:ext>
                    </c:extLst>
                    <c:strCache>
                      <c:ptCount val="1"/>
                      <c:pt idx="0">
                        <c:v>Aportaciones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Hoja1!$B$1:$D$1</c15:sqref>
                        </c15:formulaRef>
                      </c:ext>
                    </c:extLst>
                    <c:strCache>
                      <c:ptCount val="3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Hoja1!$B$5:$D$5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3"/>
                      <c:pt idx="0">
                        <c:v>67745</c:v>
                      </c:pt>
                      <c:pt idx="1">
                        <c:v>106806</c:v>
                      </c:pt>
                      <c:pt idx="2">
                        <c:v>134348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DA3-45FE-8105-AE71C4169BDE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Hoja1!$A$6</c15:sqref>
                        </c15:formulaRef>
                      </c:ext>
                    </c:extLst>
                    <c:strCache>
                      <c:ptCount val="1"/>
                      <c:pt idx="0">
                        <c:v>% sobre aportaciones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Hoja1!$B$1:$D$1</c15:sqref>
                        </c15:formulaRef>
                      </c:ext>
                    </c:extLst>
                    <c:strCache>
                      <c:ptCount val="3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Hoja1!$B$6:$D$6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0.18</c:v>
                      </c:pt>
                      <c:pt idx="1">
                        <c:v>0.17</c:v>
                      </c:pt>
                      <c:pt idx="2">
                        <c:v>0.26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7DA3-45FE-8105-AE71C4169BDE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Hoja1!$A$10</c15:sqref>
                        </c15:formulaRef>
                      </c:ext>
                    </c:extLst>
                    <c:strCache>
                      <c:ptCount val="1"/>
                      <c:pt idx="0">
                        <c:v>Total distribución estimada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Hoja1!$B$1:$D$1</c15:sqref>
                        </c15:formulaRef>
                      </c:ext>
                    </c:extLst>
                    <c:strCache>
                      <c:ptCount val="3"/>
                      <c:pt idx="0">
                        <c:v>2023</c:v>
                      </c:pt>
                      <c:pt idx="1">
                        <c:v>2024</c:v>
                      </c:pt>
                      <c:pt idx="2">
                        <c:v>2025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Hoja1!$B$10:$D$10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0.18</c:v>
                      </c:pt>
                      <c:pt idx="1">
                        <c:v>0.16999999999999998</c:v>
                      </c:pt>
                      <c:pt idx="2">
                        <c:v>0.26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7DA3-45FE-8105-AE71C4169BDE}"/>
                  </c:ext>
                </c:extLst>
              </c15:ser>
            </c15:filteredBarSeries>
          </c:ext>
        </c:extLst>
      </c:barChart>
      <c:catAx>
        <c:axId val="410653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10645487"/>
        <c:crosses val="autoZero"/>
        <c:auto val="1"/>
        <c:lblAlgn val="ctr"/>
        <c:lblOffset val="100"/>
        <c:noMultiLvlLbl val="0"/>
      </c:catAx>
      <c:valAx>
        <c:axId val="41064548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10653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2200" b="1" i="0" u="none" strike="noStrike" kern="1200" cap="all" spc="150" normalizeH="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i="0" u="none" strike="noStrike" kern="1200" cap="all" spc="150" normalizeH="0" baseline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Utilidad</a:t>
            </a:r>
            <a:r>
              <a:rPr lang="en-US" sz="2200" b="1" i="0" u="none" strike="noStrike" kern="1200" cap="all" spc="150" normalizeH="0" baseline="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b="1" i="0" u="none" strike="noStrike" kern="1200" cap="all" spc="150" normalizeH="0" baseline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neta</a:t>
            </a:r>
            <a:r>
              <a:rPr lang="en-US" sz="2200" b="1" i="0" u="none" strike="noStrike" kern="1200" cap="all" spc="150" normalizeH="0" baseline="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b="1" i="0" u="none" strike="noStrike" kern="1200" cap="all" spc="150" normalizeH="0" baseline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sobre</a:t>
            </a:r>
            <a:r>
              <a:rPr lang="en-US" sz="2200" b="1" i="0" u="none" strike="noStrike" kern="1200" cap="all" spc="150" normalizeH="0" baseline="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b="1" i="0" u="none" strike="noStrike" kern="1200" cap="all" spc="150" normalizeH="0" baseline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rPr>
              <a:t>aportaciones</a:t>
            </a:r>
            <a:endParaRPr lang="en-US" sz="2200" b="1" i="0" u="none" strike="noStrike" kern="1200" cap="all" spc="150" normalizeH="0" baseline="0" dirty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2565938703105434"/>
          <c:y val="4.84368069388967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200" b="1" i="0" u="none" strike="noStrike" kern="1200" cap="all" spc="150" normalizeH="0" baseline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Hoja1!$A$6</c:f>
              <c:strCache>
                <c:ptCount val="1"/>
                <c:pt idx="0">
                  <c:v>% sobre aportaciones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strCache>
            </c:strRef>
          </c:cat>
          <c:val>
            <c:numRef>
              <c:f>Hoja1!$B$6:$D$6</c:f>
              <c:numCache>
                <c:formatCode>0%</c:formatCode>
                <c:ptCount val="3"/>
                <c:pt idx="0">
                  <c:v>0.18</c:v>
                </c:pt>
                <c:pt idx="1">
                  <c:v>0.17</c:v>
                </c:pt>
                <c:pt idx="2">
                  <c:v>0.26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E06-460B-96FF-0D91714334A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410625327"/>
        <c:axId val="410616687"/>
      </c:lineChart>
      <c:catAx>
        <c:axId val="410625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10616687"/>
        <c:crosses val="autoZero"/>
        <c:auto val="1"/>
        <c:lblAlgn val="ctr"/>
        <c:lblOffset val="100"/>
        <c:noMultiLvlLbl val="0"/>
      </c:catAx>
      <c:valAx>
        <c:axId val="41061668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10625327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E5241-3E7B-46B6-B45F-9B5081EC45AC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0C680-6C9E-4ED1-9321-DA90314D1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5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0408B-27A2-B387-2F0F-3268D580E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4D88B5-2AEA-180E-25B2-3743C3CB99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E31358-5DE4-5D96-6223-0AF2EA1EC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1B0AB-AC2F-8DD3-C56D-D61650A953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DC603-6248-4E28-ABFC-C6DFD5736B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0C680-6C9E-4ED1-9321-DA90314D14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2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243F5-EB81-5490-AE7A-ABBB43918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44F9B-FD9B-9E3D-67E6-C5F0DE9C0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0FFAF-1C0A-7E7F-9DA5-0EAF4D531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19554-AE79-2C32-140F-0BF2F8E59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0C680-6C9E-4ED1-9321-DA90314D14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42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0FED0-74F0-BFE8-3663-2C1ECDD1E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CE3C4D-5898-5282-C800-BAC673593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6227D3-93E9-0CEE-7E09-5D1BADA4B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4E2A6-4EAC-45D5-B285-E73399413B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0C680-6C9E-4ED1-9321-DA90314D14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87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AFFFF-A6C0-45D4-F466-C9B7F678F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BD2B83-1664-2E42-09A7-6DD02C4B9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8E555D-9B53-0633-A865-4846A46CE3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6ADD8-8C8B-3E10-CD3A-9BDA07194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0C680-6C9E-4ED1-9321-DA90314D14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75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EB319-A771-A411-2F70-679E1382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F55CCA-ECDF-44E3-1570-F8F400C7C6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871AF-DD0B-BDA6-ACE7-BD9242C3C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D6C82-67BE-14F2-5DEF-B3DF4A7163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0C680-6C9E-4ED1-9321-DA90314D14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04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D8572-8687-47B0-9EB6-4AC9A0F4F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C3C4C0-BC35-CD59-32E1-DB25B6582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0F275-8583-8D30-FE08-C4A7C02CE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63E30-9028-C316-EF43-61B2BE799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0C680-6C9E-4ED1-9321-DA90314D14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2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AE6C8-F5A5-052E-B4E3-13529D267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1C6269-D828-5BA4-AF04-502A6C910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331F92-B633-F340-35FD-FB2CB193D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576BC-52D8-EC35-4F4A-BB3D2D933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DC603-6248-4E28-ABFC-C6DFD5736B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23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jpe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jp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9" Type="http://schemas.openxmlformats.org/officeDocument/2006/relationships/image" Target="../media/image27.png"/><Relationship Id="rId11" Type="http://schemas.openxmlformats.org/officeDocument/2006/relationships/image" Target="../media/image9.jpeg"/><Relationship Id="rId24" Type="http://schemas.openxmlformats.org/officeDocument/2006/relationships/image" Target="../media/image22.jpe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8" Type="http://schemas.openxmlformats.org/officeDocument/2006/relationships/image" Target="../media/image56.png"/><Relationship Id="rId5" Type="http://schemas.openxmlformats.org/officeDocument/2006/relationships/image" Target="../media/image3.jpeg"/><Relationship Id="rId61" Type="http://schemas.openxmlformats.org/officeDocument/2006/relationships/image" Target="../media/image59.png"/><Relationship Id="rId19" Type="http://schemas.openxmlformats.org/officeDocument/2006/relationships/image" Target="../media/image1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56" Type="http://schemas.openxmlformats.org/officeDocument/2006/relationships/image" Target="../media/image54.png"/><Relationship Id="rId8" Type="http://schemas.openxmlformats.org/officeDocument/2006/relationships/image" Target="../media/image6.jpeg"/><Relationship Id="rId51" Type="http://schemas.openxmlformats.org/officeDocument/2006/relationships/image" Target="../media/image49.jpg"/><Relationship Id="rId3" Type="http://schemas.openxmlformats.org/officeDocument/2006/relationships/image" Target="../media/image1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59" Type="http://schemas.openxmlformats.org/officeDocument/2006/relationships/image" Target="../media/image57.png"/><Relationship Id="rId20" Type="http://schemas.openxmlformats.org/officeDocument/2006/relationships/image" Target="../media/image18.jpeg"/><Relationship Id="rId41" Type="http://schemas.openxmlformats.org/officeDocument/2006/relationships/image" Target="../media/image39.png"/><Relationship Id="rId5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jpg"/><Relationship Id="rId57" Type="http://schemas.openxmlformats.org/officeDocument/2006/relationships/image" Target="../media/image55.png"/><Relationship Id="rId10" Type="http://schemas.openxmlformats.org/officeDocument/2006/relationships/image" Target="../media/image8.jpe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60" Type="http://schemas.openxmlformats.org/officeDocument/2006/relationships/image" Target="../media/image5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5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jpe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jp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jpeg"/><Relationship Id="rId29" Type="http://schemas.openxmlformats.org/officeDocument/2006/relationships/image" Target="../media/image27.png"/><Relationship Id="rId11" Type="http://schemas.openxmlformats.org/officeDocument/2006/relationships/image" Target="../media/image9.jpeg"/><Relationship Id="rId24" Type="http://schemas.openxmlformats.org/officeDocument/2006/relationships/image" Target="../media/image22.jpe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8" Type="http://schemas.openxmlformats.org/officeDocument/2006/relationships/image" Target="../media/image56.png"/><Relationship Id="rId5" Type="http://schemas.openxmlformats.org/officeDocument/2006/relationships/image" Target="../media/image3.jpeg"/><Relationship Id="rId61" Type="http://schemas.openxmlformats.org/officeDocument/2006/relationships/image" Target="../media/image59.png"/><Relationship Id="rId19" Type="http://schemas.openxmlformats.org/officeDocument/2006/relationships/image" Target="../media/image1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56" Type="http://schemas.openxmlformats.org/officeDocument/2006/relationships/image" Target="../media/image54.png"/><Relationship Id="rId8" Type="http://schemas.openxmlformats.org/officeDocument/2006/relationships/image" Target="../media/image6.jpeg"/><Relationship Id="rId51" Type="http://schemas.openxmlformats.org/officeDocument/2006/relationships/image" Target="../media/image49.jpg"/><Relationship Id="rId3" Type="http://schemas.openxmlformats.org/officeDocument/2006/relationships/image" Target="../media/image1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59" Type="http://schemas.openxmlformats.org/officeDocument/2006/relationships/image" Target="../media/image57.png"/><Relationship Id="rId20" Type="http://schemas.openxmlformats.org/officeDocument/2006/relationships/image" Target="../media/image18.jpeg"/><Relationship Id="rId41" Type="http://schemas.openxmlformats.org/officeDocument/2006/relationships/image" Target="../media/image39.png"/><Relationship Id="rId5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jpg"/><Relationship Id="rId57" Type="http://schemas.openxmlformats.org/officeDocument/2006/relationships/image" Target="../media/image55.png"/><Relationship Id="rId10" Type="http://schemas.openxmlformats.org/officeDocument/2006/relationships/image" Target="../media/image8.jpe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60" Type="http://schemas.openxmlformats.org/officeDocument/2006/relationships/image" Target="../media/image5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92881-06C0-5565-E4F6-00A1160C1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5D45C98-4C14-87C7-5A32-BB54E9E63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/>
          <a:stretch/>
        </p:blipFill>
        <p:spPr>
          <a:xfrm>
            <a:off x="-15888" y="2842969"/>
            <a:ext cx="2561102" cy="1195821"/>
          </a:xfrm>
          <a:prstGeom prst="rect">
            <a:avLst/>
          </a:prstGeom>
        </p:spPr>
      </p:pic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402A06A-9266-640F-BA75-062C80AEF5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r="13429"/>
          <a:stretch/>
        </p:blipFill>
        <p:spPr>
          <a:xfrm>
            <a:off x="-21985" y="4041400"/>
            <a:ext cx="2350481" cy="1339514"/>
          </a:xfrm>
          <a:prstGeom prst="rect">
            <a:avLst/>
          </a:prstGeom>
        </p:spPr>
      </p:pic>
      <p:pic>
        <p:nvPicPr>
          <p:cNvPr id="6" name="Picture 5" descr="A group of people standing outside a blue tent&#10;&#10;Description automatically generated">
            <a:extLst>
              <a:ext uri="{FF2B5EF4-FFF2-40B4-BE49-F238E27FC236}">
                <a16:creationId xmlns:a16="http://schemas.microsoft.com/office/drawing/2014/main" id="{751C5D8E-1341-CF9D-BEE5-D58A12C008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540"/>
          <a:stretch/>
        </p:blipFill>
        <p:spPr>
          <a:xfrm>
            <a:off x="2219421" y="1245992"/>
            <a:ext cx="2480733" cy="1116330"/>
          </a:xfrm>
          <a:prstGeom prst="rect">
            <a:avLst/>
          </a:prstGeom>
        </p:spPr>
      </p:pic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BAF258CF-B230-6663-29E9-8A60A771CA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/>
          <a:stretch/>
        </p:blipFill>
        <p:spPr>
          <a:xfrm>
            <a:off x="4014199" y="1285088"/>
            <a:ext cx="2649872" cy="1237268"/>
          </a:xfrm>
          <a:prstGeom prst="rect">
            <a:avLst/>
          </a:prstGeom>
        </p:spPr>
      </p:pic>
      <p:pic>
        <p:nvPicPr>
          <p:cNvPr id="10" name="Picture 9" descr="A group of people sitting in chairs under a tent&#10;&#10;Description automatically generated">
            <a:extLst>
              <a:ext uri="{FF2B5EF4-FFF2-40B4-BE49-F238E27FC236}">
                <a16:creationId xmlns:a16="http://schemas.microsoft.com/office/drawing/2014/main" id="{26029B52-DF2A-EEEF-63A0-9B322DA21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/>
          <a:stretch/>
        </p:blipFill>
        <p:spPr>
          <a:xfrm>
            <a:off x="4443460" y="2515272"/>
            <a:ext cx="2256595" cy="1272968"/>
          </a:xfrm>
          <a:prstGeom prst="rect">
            <a:avLst/>
          </a:prstGeom>
        </p:spPr>
      </p:pic>
      <p:pic>
        <p:nvPicPr>
          <p:cNvPr id="12" name="Picture 11" descr="A group of people in a room&#10;&#10;Description automatically generated">
            <a:extLst>
              <a:ext uri="{FF2B5EF4-FFF2-40B4-BE49-F238E27FC236}">
                <a16:creationId xmlns:a16="http://schemas.microsoft.com/office/drawing/2014/main" id="{D2141202-1C37-4918-D11D-E97153842A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6"/>
          <a:stretch>
            <a:fillRect/>
          </a:stretch>
        </p:blipFill>
        <p:spPr>
          <a:xfrm>
            <a:off x="-36103" y="5372187"/>
            <a:ext cx="2326107" cy="1338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983297-4F3B-AFA6-5CB0-E864E9552D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2" y="164836"/>
            <a:ext cx="2248149" cy="149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CA34A48F-33DB-A926-F20E-9385861259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88" b="19838"/>
          <a:stretch>
            <a:fillRect/>
          </a:stretch>
        </p:blipFill>
        <p:spPr>
          <a:xfrm>
            <a:off x="9407837" y="9005423"/>
            <a:ext cx="3206688" cy="1281578"/>
          </a:xfrm>
          <a:prstGeom prst="rect">
            <a:avLst/>
          </a:prstGeom>
        </p:spPr>
      </p:pic>
      <p:pic>
        <p:nvPicPr>
          <p:cNvPr id="22" name="Picture 21" descr="A group of flags in a room&#10;&#10;Description automatically generated">
            <a:extLst>
              <a:ext uri="{FF2B5EF4-FFF2-40B4-BE49-F238E27FC236}">
                <a16:creationId xmlns:a16="http://schemas.microsoft.com/office/drawing/2014/main" id="{695682D4-924E-7211-54AF-017FE8074D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372" y="4074556"/>
            <a:ext cx="1761982" cy="2005786"/>
          </a:xfrm>
          <a:prstGeom prst="rect">
            <a:avLst/>
          </a:prstGeom>
        </p:spPr>
      </p:pic>
      <p:pic>
        <p:nvPicPr>
          <p:cNvPr id="23" name="Picture 22" descr="A person in a suit standing in front of a table with people in the background&#10;&#10;Description automatically generated">
            <a:extLst>
              <a:ext uri="{FF2B5EF4-FFF2-40B4-BE49-F238E27FC236}">
                <a16:creationId xmlns:a16="http://schemas.microsoft.com/office/drawing/2014/main" id="{DA769F22-280A-3081-86CA-5390236EB9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613" y="8886814"/>
            <a:ext cx="2884574" cy="1427063"/>
          </a:xfrm>
          <a:prstGeom prst="rect">
            <a:avLst/>
          </a:prstGeom>
        </p:spPr>
      </p:pic>
      <p:pic>
        <p:nvPicPr>
          <p:cNvPr id="24" name="Picture 23" descr="A person standing in front of 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87CE404-B2D8-9A3D-1E44-6DBB99FB8C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829" y="9088872"/>
            <a:ext cx="2579750" cy="1204421"/>
          </a:xfrm>
          <a:prstGeom prst="rect">
            <a:avLst/>
          </a:prstGeom>
        </p:spPr>
      </p:pic>
      <p:pic>
        <p:nvPicPr>
          <p:cNvPr id="26" name="Picture 25" descr="A group of people in a room&#10;&#10;Description automatically generated">
            <a:extLst>
              <a:ext uri="{FF2B5EF4-FFF2-40B4-BE49-F238E27FC236}">
                <a16:creationId xmlns:a16="http://schemas.microsoft.com/office/drawing/2014/main" id="{9A3D0993-760A-111F-86CA-E92F734F5E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/>
          <a:stretch>
            <a:fillRect/>
          </a:stretch>
        </p:blipFill>
        <p:spPr>
          <a:xfrm>
            <a:off x="2254742" y="3327718"/>
            <a:ext cx="2208532" cy="1371845"/>
          </a:xfrm>
          <a:prstGeom prst="rect">
            <a:avLst/>
          </a:prstGeom>
        </p:spPr>
      </p:pic>
      <p:pic>
        <p:nvPicPr>
          <p:cNvPr id="30" name="Picture 2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BB12B22-643C-8398-94B1-233BFDC7DE1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927" y="6586"/>
            <a:ext cx="2046964" cy="2533637"/>
          </a:xfrm>
          <a:prstGeom prst="rect">
            <a:avLst/>
          </a:prstGeom>
        </p:spPr>
      </p:pic>
      <p:pic>
        <p:nvPicPr>
          <p:cNvPr id="37" name="Picture 3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F9D150C-A910-403E-BA94-D5414DDB25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9"/>
          <a:stretch/>
        </p:blipFill>
        <p:spPr>
          <a:xfrm>
            <a:off x="12737973" y="7456748"/>
            <a:ext cx="2417135" cy="1458198"/>
          </a:xfrm>
          <a:prstGeom prst="rect">
            <a:avLst/>
          </a:prstGeom>
        </p:spPr>
      </p:pic>
      <p:pic>
        <p:nvPicPr>
          <p:cNvPr id="38" name="Picture 37" descr="A person and person cutting a ribbon&#10;&#10;Description automatically generated">
            <a:extLst>
              <a:ext uri="{FF2B5EF4-FFF2-40B4-BE49-F238E27FC236}">
                <a16:creationId xmlns:a16="http://schemas.microsoft.com/office/drawing/2014/main" id="{77EFA66E-4A6F-EE59-E99B-46969FA84A3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2" y="9225430"/>
            <a:ext cx="2350970" cy="1097609"/>
          </a:xfrm>
          <a:prstGeom prst="rect">
            <a:avLst/>
          </a:prstGeom>
        </p:spPr>
      </p:pic>
      <p:pic>
        <p:nvPicPr>
          <p:cNvPr id="41" name="Picture 40" descr="A person standing in front of a group of people sitting at tables&#10;&#10;Description automatically generated">
            <a:extLst>
              <a:ext uri="{FF2B5EF4-FFF2-40B4-BE49-F238E27FC236}">
                <a16:creationId xmlns:a16="http://schemas.microsoft.com/office/drawing/2014/main" id="{863AAF69-2CC3-D20B-5C9C-EC23AB7112F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1" b="22867"/>
          <a:stretch/>
        </p:blipFill>
        <p:spPr bwMode="auto">
          <a:xfrm>
            <a:off x="6025405" y="7919761"/>
            <a:ext cx="2340712" cy="12815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2" descr="A group of people standing on a table&#10;&#10;Description automatically generated">
            <a:extLst>
              <a:ext uri="{FF2B5EF4-FFF2-40B4-BE49-F238E27FC236}">
                <a16:creationId xmlns:a16="http://schemas.microsoft.com/office/drawing/2014/main" id="{2DABF1F4-AAF2-386E-458C-974573597A6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3" r="12303" b="22413"/>
          <a:stretch/>
        </p:blipFill>
        <p:spPr>
          <a:xfrm>
            <a:off x="13494860" y="2258402"/>
            <a:ext cx="3353009" cy="2482653"/>
          </a:xfrm>
          <a:prstGeom prst="rect">
            <a:avLst/>
          </a:prstGeom>
        </p:spPr>
      </p:pic>
      <p:pic>
        <p:nvPicPr>
          <p:cNvPr id="47" name="Picture 4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73C54A12-401F-6889-EC0B-E3413C43639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6"/>
          <a:stretch>
            <a:fillRect/>
          </a:stretch>
        </p:blipFill>
        <p:spPr>
          <a:xfrm>
            <a:off x="8366117" y="7997413"/>
            <a:ext cx="2606683" cy="1204421"/>
          </a:xfrm>
          <a:prstGeom prst="rect">
            <a:avLst/>
          </a:prstGeom>
        </p:spPr>
      </p:pic>
      <p:pic>
        <p:nvPicPr>
          <p:cNvPr id="51" name="Picture 50" descr="A person standing at a podium&#10;&#10;Description automatically generated">
            <a:extLst>
              <a:ext uri="{FF2B5EF4-FFF2-40B4-BE49-F238E27FC236}">
                <a16:creationId xmlns:a16="http://schemas.microsoft.com/office/drawing/2014/main" id="{B8BC88AF-E458-CF41-E6F9-FC8D327F426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1"/>
          <a:stretch/>
        </p:blipFill>
        <p:spPr>
          <a:xfrm>
            <a:off x="2269795" y="4614935"/>
            <a:ext cx="2208531" cy="1195821"/>
          </a:xfrm>
          <a:prstGeom prst="rect">
            <a:avLst/>
          </a:prstGeom>
        </p:spPr>
      </p:pic>
      <p:pic>
        <p:nvPicPr>
          <p:cNvPr id="55" name="Picture 54" descr="A sign on a wall&#10;&#10;Description automatically generated">
            <a:extLst>
              <a:ext uri="{FF2B5EF4-FFF2-40B4-BE49-F238E27FC236}">
                <a16:creationId xmlns:a16="http://schemas.microsoft.com/office/drawing/2014/main" id="{97FEA24B-2057-CF19-63ED-ABB8AB8BABE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296" y="7426600"/>
            <a:ext cx="1542369" cy="631353"/>
          </a:xfrm>
          <a:prstGeom prst="rect">
            <a:avLst/>
          </a:prstGeom>
        </p:spPr>
      </p:pic>
      <p:pic>
        <p:nvPicPr>
          <p:cNvPr id="56" name="Picture 55" descr="A group of people holding a box&#10;&#10;AI-generated content may be incorrect.">
            <a:extLst>
              <a:ext uri="{FF2B5EF4-FFF2-40B4-BE49-F238E27FC236}">
                <a16:creationId xmlns:a16="http://schemas.microsoft.com/office/drawing/2014/main" id="{CE0C0FCB-D433-B692-3340-EB4D68ED0C6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7" r="7051"/>
          <a:stretch/>
        </p:blipFill>
        <p:spPr bwMode="auto">
          <a:xfrm>
            <a:off x="0" y="8112006"/>
            <a:ext cx="1687953" cy="113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 descr="A person smiling at a person&#10;&#10;AI-generated content may be incorrect.">
            <a:extLst>
              <a:ext uri="{FF2B5EF4-FFF2-40B4-BE49-F238E27FC236}">
                <a16:creationId xmlns:a16="http://schemas.microsoft.com/office/drawing/2014/main" id="{8975714F-D94F-0E4A-84BA-2C8B1EDEFA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1"/>
          <a:stretch>
            <a:fillRect/>
          </a:stretch>
        </p:blipFill>
        <p:spPr bwMode="auto">
          <a:xfrm>
            <a:off x="11222296" y="4352540"/>
            <a:ext cx="2233635" cy="155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2EE99B6-7630-D1AA-788F-54C26150492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176955" y="-15800"/>
            <a:ext cx="3246014" cy="162300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8608561-1303-4E4A-CBEC-78EDF2ABE8F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00920" y="2638"/>
            <a:ext cx="2780322" cy="129653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71B491E-B7AC-627A-68D3-E78586E8D59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363197" y="4247677"/>
            <a:ext cx="3139174" cy="178918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C12C012-B045-FAFE-3D55-A81EB25BDF7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808462" y="1560186"/>
            <a:ext cx="3020071" cy="116997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006A281-916F-7859-406D-73447D072A44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r="33495" b="11505"/>
          <a:stretch>
            <a:fillRect/>
          </a:stretch>
        </p:blipFill>
        <p:spPr>
          <a:xfrm>
            <a:off x="1993042" y="6585686"/>
            <a:ext cx="2390259" cy="153101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E2CAF69-645A-E18B-CF99-18079BA9243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33041" y="6618737"/>
            <a:ext cx="2350971" cy="152301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03E75F7-D006-FD46-5D17-DBC2F82B0D75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t="29279" r="545" b="6390"/>
          <a:stretch/>
        </p:blipFill>
        <p:spPr>
          <a:xfrm>
            <a:off x="4647506" y="7948897"/>
            <a:ext cx="1600894" cy="126366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648DF57-056D-6C6F-48E1-782973F3B64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6944060" y="6080568"/>
            <a:ext cx="1379219" cy="150652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B8B4294-66D1-82DF-2728-57F51B627CD4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 l="18581"/>
          <a:stretch/>
        </p:blipFill>
        <p:spPr>
          <a:xfrm>
            <a:off x="10927433" y="8057954"/>
            <a:ext cx="1853891" cy="114565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86F555D-B454-2DB2-8469-23CB4FF2EAD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5139410" y="7456748"/>
            <a:ext cx="1887609" cy="149341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485469E-3F8B-2E60-4EF8-5C09A2D0AFE3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b="21046"/>
          <a:stretch/>
        </p:blipFill>
        <p:spPr>
          <a:xfrm>
            <a:off x="17029928" y="7587093"/>
            <a:ext cx="1293351" cy="136640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E433A0F3-2E31-DB85-B9F4-03B60A7C473A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218009" y="2362322"/>
            <a:ext cx="2248149" cy="108342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6DF1580-D48D-7A31-8DDE-49DA2CB596C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347170" y="9255989"/>
            <a:ext cx="2225233" cy="1094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B0CB7-BD73-43DD-62B2-73929A64E2AD}"/>
              </a:ext>
            </a:extLst>
          </p:cNvPr>
          <p:cNvPicPr>
            <a:picLocks noChangeAspect="1"/>
          </p:cNvPicPr>
          <p:nvPr/>
        </p:nvPicPr>
        <p:blipFill>
          <a:blip r:embed="rId38"/>
          <a:srcRect l="1" r="2327"/>
          <a:stretch>
            <a:fillRect/>
          </a:stretch>
        </p:blipFill>
        <p:spPr>
          <a:xfrm>
            <a:off x="4099014" y="5596514"/>
            <a:ext cx="2606586" cy="1657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65C4D5-F8FA-D117-58C5-D23333451187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 l="6446"/>
          <a:stretch>
            <a:fillRect/>
          </a:stretch>
        </p:blipFill>
        <p:spPr>
          <a:xfrm>
            <a:off x="6629400" y="1281968"/>
            <a:ext cx="1942734" cy="14431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40E64D-8EB7-0EE8-0876-40930A4BB0A3}"/>
              </a:ext>
            </a:extLst>
          </p:cNvPr>
          <p:cNvPicPr>
            <a:picLocks noChangeAspect="1"/>
          </p:cNvPicPr>
          <p:nvPr/>
        </p:nvPicPr>
        <p:blipFill>
          <a:blip r:embed="rId40"/>
          <a:srcRect t="2509"/>
          <a:stretch>
            <a:fillRect/>
          </a:stretch>
        </p:blipFill>
        <p:spPr>
          <a:xfrm>
            <a:off x="14929398" y="5873817"/>
            <a:ext cx="2100530" cy="15988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0440B2-B876-1E0A-B269-047C0E3FBCBC}"/>
              </a:ext>
            </a:extLst>
          </p:cNvPr>
          <p:cNvPicPr>
            <a:picLocks noChangeAspect="1"/>
          </p:cNvPicPr>
          <p:nvPr/>
        </p:nvPicPr>
        <p:blipFill>
          <a:blip r:embed="rId41"/>
          <a:srcRect l="12786" t="16782" r="15120"/>
          <a:stretch>
            <a:fillRect/>
          </a:stretch>
        </p:blipFill>
        <p:spPr>
          <a:xfrm>
            <a:off x="6600944" y="6648721"/>
            <a:ext cx="2419498" cy="13705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3C85B0-E121-79A8-9A2B-C06759BA789B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235210" y="5759328"/>
            <a:ext cx="2108189" cy="8933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DCC43C-D9AA-0E7A-FE66-8B5211099525}"/>
              </a:ext>
            </a:extLst>
          </p:cNvPr>
          <p:cNvPicPr>
            <a:picLocks noChangeAspect="1"/>
          </p:cNvPicPr>
          <p:nvPr/>
        </p:nvPicPr>
        <p:blipFill>
          <a:blip r:embed="rId43"/>
          <a:srcRect t="10602"/>
          <a:stretch>
            <a:fillRect/>
          </a:stretch>
        </p:blipFill>
        <p:spPr>
          <a:xfrm>
            <a:off x="8991600" y="6655637"/>
            <a:ext cx="2245199" cy="13834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08C1582-2E9B-1832-952D-45E447464680}"/>
              </a:ext>
            </a:extLst>
          </p:cNvPr>
          <p:cNvPicPr>
            <a:picLocks noChangeAspect="1"/>
          </p:cNvPicPr>
          <p:nvPr/>
        </p:nvPicPr>
        <p:blipFill>
          <a:blip r:embed="rId44"/>
          <a:srcRect l="13155" t="19720" r="15300" b="10829"/>
          <a:stretch>
            <a:fillRect/>
          </a:stretch>
        </p:blipFill>
        <p:spPr>
          <a:xfrm>
            <a:off x="10687262" y="-15800"/>
            <a:ext cx="2555968" cy="16230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2836B9-4A9C-DD31-7577-E28EAFB97B42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 t="7410" b="15532"/>
          <a:stretch>
            <a:fillRect/>
          </a:stretch>
        </p:blipFill>
        <p:spPr>
          <a:xfrm>
            <a:off x="7123217" y="-38100"/>
            <a:ext cx="1448917" cy="1337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2DD6CA-3F02-ADCD-BCA7-EEE3A5F0C7F7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 t="18620" b="8532"/>
          <a:stretch>
            <a:fillRect/>
          </a:stretch>
        </p:blipFill>
        <p:spPr>
          <a:xfrm>
            <a:off x="4463048" y="3768088"/>
            <a:ext cx="2242552" cy="2004437"/>
          </a:xfrm>
          <a:prstGeom prst="rect">
            <a:avLst/>
          </a:prstGeom>
        </p:spPr>
      </p:pic>
      <p:pic>
        <p:nvPicPr>
          <p:cNvPr id="18" name="Picture 1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564F00E-815B-1CFD-3F15-0C92C2E8A34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544" y="-84052"/>
            <a:ext cx="2161299" cy="18681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5B4C3B-F62E-89DF-0408-E718CBAEEAA4}"/>
              </a:ext>
            </a:extLst>
          </p:cNvPr>
          <p:cNvPicPr>
            <a:picLocks noChangeAspect="1"/>
          </p:cNvPicPr>
          <p:nvPr/>
        </p:nvPicPr>
        <p:blipFill>
          <a:blip r:embed="rId48"/>
          <a:srcRect t="10886"/>
          <a:stretch>
            <a:fillRect/>
          </a:stretch>
        </p:blipFill>
        <p:spPr>
          <a:xfrm>
            <a:off x="4399090" y="6652646"/>
            <a:ext cx="2201854" cy="1370578"/>
          </a:xfrm>
          <a:prstGeom prst="rect">
            <a:avLst/>
          </a:prstGeom>
        </p:spPr>
      </p:pic>
      <p:pic>
        <p:nvPicPr>
          <p:cNvPr id="44" name="Picture 43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9E8272C0-1783-1D47-FCF2-58591902C2AC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9"/>
          <a:stretch>
            <a:fillRect/>
          </a:stretch>
        </p:blipFill>
        <p:spPr>
          <a:xfrm>
            <a:off x="8558177" y="1748139"/>
            <a:ext cx="2267776" cy="9769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B55A2D6-2430-F2FA-B5F8-FCF91221CEDC}"/>
              </a:ext>
            </a:extLst>
          </p:cNvPr>
          <p:cNvPicPr>
            <a:picLocks noChangeAspect="1"/>
          </p:cNvPicPr>
          <p:nvPr/>
        </p:nvPicPr>
        <p:blipFill>
          <a:blip r:embed="rId50"/>
          <a:srcRect l="7392" r="7017"/>
          <a:stretch>
            <a:fillRect/>
          </a:stretch>
        </p:blipFill>
        <p:spPr>
          <a:xfrm>
            <a:off x="2272761" y="6646286"/>
            <a:ext cx="2346819" cy="1367764"/>
          </a:xfrm>
          <a:prstGeom prst="rect">
            <a:avLst/>
          </a:prstGeom>
        </p:spPr>
      </p:pic>
      <p:pic>
        <p:nvPicPr>
          <p:cNvPr id="50" name="Picture 49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51B57D0D-390F-4855-58CB-541B232791C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 r="12522"/>
          <a:stretch>
            <a:fillRect/>
          </a:stretch>
        </p:blipFill>
        <p:spPr>
          <a:xfrm>
            <a:off x="12614526" y="8914946"/>
            <a:ext cx="2827088" cy="138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0CBB27-3C5C-2956-5DF2-3266EEF8FF98}"/>
              </a:ext>
            </a:extLst>
          </p:cNvPr>
          <p:cNvPicPr>
            <a:picLocks noChangeAspect="1"/>
          </p:cNvPicPr>
          <p:nvPr/>
        </p:nvPicPr>
        <p:blipFill>
          <a:blip r:embed="rId52"/>
          <a:srcRect l="9576" r="17607"/>
          <a:stretch>
            <a:fillRect/>
          </a:stretch>
        </p:blipFill>
        <p:spPr>
          <a:xfrm>
            <a:off x="11218915" y="2725093"/>
            <a:ext cx="2621442" cy="17017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6A8FD76-4E22-1A41-8C17-681CD6179007}"/>
              </a:ext>
            </a:extLst>
          </p:cNvPr>
          <p:cNvPicPr>
            <a:picLocks noChangeAspect="1"/>
          </p:cNvPicPr>
          <p:nvPr/>
        </p:nvPicPr>
        <p:blipFill>
          <a:blip r:embed="rId53"/>
          <a:srcRect b="39315"/>
          <a:stretch>
            <a:fillRect/>
          </a:stretch>
        </p:blipFill>
        <p:spPr>
          <a:xfrm>
            <a:off x="16809613" y="2258022"/>
            <a:ext cx="1478387" cy="18426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C9AECA-7302-2F1D-BA50-DB9406FD48EE}"/>
              </a:ext>
            </a:extLst>
          </p:cNvPr>
          <p:cNvPicPr>
            <a:picLocks noChangeAspect="1"/>
          </p:cNvPicPr>
          <p:nvPr/>
        </p:nvPicPr>
        <p:blipFill>
          <a:blip r:embed="rId54"/>
          <a:srcRect b="29670"/>
          <a:stretch>
            <a:fillRect/>
          </a:stretch>
        </p:blipFill>
        <p:spPr>
          <a:xfrm>
            <a:off x="13206353" y="5873818"/>
            <a:ext cx="1830834" cy="159411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46AF8C0-C771-E530-92DD-BB4B2BA45B59}"/>
              </a:ext>
            </a:extLst>
          </p:cNvPr>
          <p:cNvPicPr>
            <a:picLocks noChangeAspect="1"/>
          </p:cNvPicPr>
          <p:nvPr/>
        </p:nvPicPr>
        <p:blipFill>
          <a:blip r:embed="rId55"/>
          <a:srcRect t="39454" r="10524"/>
          <a:stretch>
            <a:fillRect/>
          </a:stretch>
        </p:blipFill>
        <p:spPr>
          <a:xfrm>
            <a:off x="13828534" y="1564880"/>
            <a:ext cx="2449112" cy="11460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5EF689A-C320-650B-C047-274B90CFAAB8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632321" y="8029082"/>
            <a:ext cx="3043696" cy="14210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9BCA2F2-77DA-773E-B67B-A38DA523DD4F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 r="9569"/>
          <a:stretch>
            <a:fillRect/>
          </a:stretch>
        </p:blipFill>
        <p:spPr>
          <a:xfrm>
            <a:off x="0" y="1673583"/>
            <a:ext cx="2316012" cy="117348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1ED2695-D8B2-3BCD-C9E6-66C325AD2C61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4503817" y="9211884"/>
            <a:ext cx="2488472" cy="10814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23D41BA-2D5B-794A-E3F1-BA8758BAF1FF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4679525" y="-38100"/>
            <a:ext cx="2564692" cy="1317330"/>
          </a:xfrm>
          <a:prstGeom prst="rect">
            <a:avLst/>
          </a:prstGeom>
        </p:spPr>
      </p:pic>
      <p:pic>
        <p:nvPicPr>
          <p:cNvPr id="3" name="Picture 2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29A01844-D7B6-0740-D555-A2FA141F8759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57" y="3276173"/>
            <a:ext cx="4045724" cy="2649949"/>
          </a:xfrm>
          <a:prstGeom prst="rect">
            <a:avLst/>
          </a:prstGeom>
        </p:spPr>
      </p:pic>
      <p:sp>
        <p:nvSpPr>
          <p:cNvPr id="20" name="AutoShape 2">
            <a:extLst>
              <a:ext uri="{FF2B5EF4-FFF2-40B4-BE49-F238E27FC236}">
                <a16:creationId xmlns:a16="http://schemas.microsoft.com/office/drawing/2014/main" id="{1AE9B3AF-2C8E-0169-4022-CCBE0FFBFC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4">
            <a:extLst>
              <a:ext uri="{FF2B5EF4-FFF2-40B4-BE49-F238E27FC236}">
                <a16:creationId xmlns:a16="http://schemas.microsoft.com/office/drawing/2014/main" id="{6580FC52-EE21-053E-0567-8A9742F670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8FB888D-D07C-47C5-51BB-37EEDD9C57DD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1213612" y="5885149"/>
            <a:ext cx="2250601" cy="158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33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D906F55A-8EB7-3C60-AFA7-C48BDC2B7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69" y="2397918"/>
            <a:ext cx="1698387" cy="169838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BA90621-2168-9881-339E-8FD033799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2" y="6259274"/>
            <a:ext cx="1119302" cy="111930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33322CC-BDEE-480E-2150-93F139A88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48" y="4439201"/>
            <a:ext cx="1119302" cy="111930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9EC1509-FD16-6110-53DE-397ADCF23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89" y="6383282"/>
            <a:ext cx="1101543" cy="115662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2DF29A8-4A13-01E1-5129-54DA0BBD9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756" y="4595303"/>
            <a:ext cx="951194" cy="95119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D3BE89E-A6F6-E67E-B4D7-B6F1D422D3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48" y="3076178"/>
            <a:ext cx="1387943" cy="1156619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56B9B54-F265-F72B-EEC9-7D3F930C23CC}"/>
              </a:ext>
            </a:extLst>
          </p:cNvPr>
          <p:cNvSpPr txBox="1"/>
          <p:nvPr/>
        </p:nvSpPr>
        <p:spPr>
          <a:xfrm>
            <a:off x="3261491" y="3165355"/>
            <a:ext cx="5466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/>
              <a:t>Crecimiento proyectado en asociados</a:t>
            </a:r>
            <a:endParaRPr lang="en-US" sz="2400" b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DD79516-3A7B-E107-A791-0394369B7CB6}"/>
              </a:ext>
            </a:extLst>
          </p:cNvPr>
          <p:cNvSpPr txBox="1"/>
          <p:nvPr/>
        </p:nvSpPr>
        <p:spPr>
          <a:xfrm>
            <a:off x="3932538" y="2700776"/>
            <a:ext cx="10963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25%</a:t>
            </a:r>
            <a:endParaRPr lang="en-US" sz="2100" b="1" spc="75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6" name="Signo más 25">
            <a:extLst>
              <a:ext uri="{FF2B5EF4-FFF2-40B4-BE49-F238E27FC236}">
                <a16:creationId xmlns:a16="http://schemas.microsoft.com/office/drawing/2014/main" id="{50E55FE1-14E8-C2EB-D76E-67473045D0CE}"/>
              </a:ext>
            </a:extLst>
          </p:cNvPr>
          <p:cNvSpPr/>
          <p:nvPr/>
        </p:nvSpPr>
        <p:spPr>
          <a:xfrm>
            <a:off x="3465535" y="2686028"/>
            <a:ext cx="516194" cy="47932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DF02E13-07DA-FACC-F0DB-7F8AEC3440AF}"/>
              </a:ext>
            </a:extLst>
          </p:cNvPr>
          <p:cNvSpPr txBox="1"/>
          <p:nvPr/>
        </p:nvSpPr>
        <p:spPr>
          <a:xfrm>
            <a:off x="3261491" y="4976167"/>
            <a:ext cx="5466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/>
              <a:t>Incremento en colocación de créditos</a:t>
            </a:r>
            <a:endParaRPr lang="en-US" sz="2400" b="1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32D1054-192A-6C9F-E675-E82256C4F60D}"/>
              </a:ext>
            </a:extLst>
          </p:cNvPr>
          <p:cNvSpPr txBox="1"/>
          <p:nvPr/>
        </p:nvSpPr>
        <p:spPr>
          <a:xfrm>
            <a:off x="3932538" y="4511588"/>
            <a:ext cx="10963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20%</a:t>
            </a:r>
            <a:endParaRPr lang="en-US" sz="2100" b="1" spc="75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9" name="Signo más 28">
            <a:extLst>
              <a:ext uri="{FF2B5EF4-FFF2-40B4-BE49-F238E27FC236}">
                <a16:creationId xmlns:a16="http://schemas.microsoft.com/office/drawing/2014/main" id="{9DA27DCC-B4AE-129C-8D6A-4FAA9F360AC9}"/>
              </a:ext>
            </a:extLst>
          </p:cNvPr>
          <p:cNvSpPr/>
          <p:nvPr/>
        </p:nvSpPr>
        <p:spPr>
          <a:xfrm>
            <a:off x="3403189" y="4496840"/>
            <a:ext cx="516194" cy="47932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C7AB59C-8546-B67E-416F-948E88ED40D8}"/>
              </a:ext>
            </a:extLst>
          </p:cNvPr>
          <p:cNvSpPr txBox="1"/>
          <p:nvPr/>
        </p:nvSpPr>
        <p:spPr>
          <a:xfrm>
            <a:off x="3195355" y="6879662"/>
            <a:ext cx="6265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/>
              <a:t>Aumento proyectado en ahorro y </a:t>
            </a:r>
          </a:p>
          <a:p>
            <a:r>
              <a:rPr lang="es-SV" sz="2400" b="1" dirty="0"/>
              <a:t>aportaciones</a:t>
            </a:r>
            <a:endParaRPr lang="en-US" sz="2400" b="1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EDCF860-BD42-74B3-81B1-154CEE08A870}"/>
              </a:ext>
            </a:extLst>
          </p:cNvPr>
          <p:cNvSpPr txBox="1"/>
          <p:nvPr/>
        </p:nvSpPr>
        <p:spPr>
          <a:xfrm>
            <a:off x="3866403" y="6415083"/>
            <a:ext cx="10963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27%</a:t>
            </a:r>
            <a:endParaRPr lang="en-US" sz="2100" b="1" spc="75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2" name="Signo más 31">
            <a:extLst>
              <a:ext uri="{FF2B5EF4-FFF2-40B4-BE49-F238E27FC236}">
                <a16:creationId xmlns:a16="http://schemas.microsoft.com/office/drawing/2014/main" id="{8D51AF14-718C-B071-B284-01117FBFFED6}"/>
              </a:ext>
            </a:extLst>
          </p:cNvPr>
          <p:cNvSpPr/>
          <p:nvPr/>
        </p:nvSpPr>
        <p:spPr>
          <a:xfrm>
            <a:off x="3399400" y="6400336"/>
            <a:ext cx="516194" cy="47932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5B1AB75-EFFC-CA6F-3F12-9252F016BD4C}"/>
              </a:ext>
            </a:extLst>
          </p:cNvPr>
          <p:cNvSpPr txBox="1"/>
          <p:nvPr/>
        </p:nvSpPr>
        <p:spPr>
          <a:xfrm>
            <a:off x="10583290" y="3320495"/>
            <a:ext cx="6265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/>
              <a:t>Educación financiera y servicio al asociado</a:t>
            </a:r>
            <a:endParaRPr lang="en-US" sz="2400" b="1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1CA2A44-F7E3-B01F-C860-6259FD02341A}"/>
              </a:ext>
            </a:extLst>
          </p:cNvPr>
          <p:cNvSpPr txBox="1"/>
          <p:nvPr/>
        </p:nvSpPr>
        <p:spPr>
          <a:xfrm>
            <a:off x="11254337" y="2855916"/>
            <a:ext cx="56301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Capacitaciones durante todo el año </a:t>
            </a:r>
            <a:endParaRPr lang="en-US" sz="2100" b="1" spc="75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7" name="Flecha: a la derecha con muesca 36">
            <a:extLst>
              <a:ext uri="{FF2B5EF4-FFF2-40B4-BE49-F238E27FC236}">
                <a16:creationId xmlns:a16="http://schemas.microsoft.com/office/drawing/2014/main" id="{CBCF3A34-3456-DC3B-DD0A-0FC758338988}"/>
              </a:ext>
            </a:extLst>
          </p:cNvPr>
          <p:cNvSpPr/>
          <p:nvPr/>
        </p:nvSpPr>
        <p:spPr>
          <a:xfrm>
            <a:off x="10853469" y="2899069"/>
            <a:ext cx="400869" cy="342656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17592C9-BE1E-E101-173C-956049BB87EB}"/>
              </a:ext>
            </a:extLst>
          </p:cNvPr>
          <p:cNvSpPr txBox="1"/>
          <p:nvPr/>
        </p:nvSpPr>
        <p:spPr>
          <a:xfrm>
            <a:off x="10583290" y="5099825"/>
            <a:ext cx="6873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/>
              <a:t>Mejora de eficiencia operativa y tiempos de atención</a:t>
            </a:r>
            <a:endParaRPr lang="en-US" sz="2400" b="1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63355B4-586B-A66B-8247-900D00CAEB89}"/>
              </a:ext>
            </a:extLst>
          </p:cNvPr>
          <p:cNvSpPr txBox="1"/>
          <p:nvPr/>
        </p:nvSpPr>
        <p:spPr>
          <a:xfrm>
            <a:off x="11254337" y="4635246"/>
            <a:ext cx="56301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Evaluación continua de procesos</a:t>
            </a:r>
            <a:endParaRPr lang="en-US" sz="2100" b="1" spc="75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0" name="Flecha: a la derecha con muesca 39">
            <a:extLst>
              <a:ext uri="{FF2B5EF4-FFF2-40B4-BE49-F238E27FC236}">
                <a16:creationId xmlns:a16="http://schemas.microsoft.com/office/drawing/2014/main" id="{CBB637D4-5570-C65F-0DFB-61D9F394F48F}"/>
              </a:ext>
            </a:extLst>
          </p:cNvPr>
          <p:cNvSpPr/>
          <p:nvPr/>
        </p:nvSpPr>
        <p:spPr>
          <a:xfrm>
            <a:off x="10853469" y="4678399"/>
            <a:ext cx="400869" cy="342656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8CDB98A-6E77-D5A9-3D40-B2178BC60E59}"/>
              </a:ext>
            </a:extLst>
          </p:cNvPr>
          <p:cNvSpPr txBox="1"/>
          <p:nvPr/>
        </p:nvSpPr>
        <p:spPr>
          <a:xfrm>
            <a:off x="10547627" y="6882068"/>
            <a:ext cx="6503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/>
              <a:t>Fortalecer la participación y crecimiento de la cooperativa</a:t>
            </a:r>
            <a:endParaRPr lang="en-US" sz="2400" b="1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2B03886-EFDD-37D8-47B6-640FB43B5CA7}"/>
              </a:ext>
            </a:extLst>
          </p:cNvPr>
          <p:cNvSpPr txBox="1"/>
          <p:nvPr/>
        </p:nvSpPr>
        <p:spPr>
          <a:xfrm>
            <a:off x="11218675" y="6417489"/>
            <a:ext cx="56301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Campañas de promoción y referidos</a:t>
            </a:r>
            <a:endParaRPr lang="en-US" sz="2100" b="1" spc="75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3" name="Flecha: a la derecha con muesca 42">
            <a:extLst>
              <a:ext uri="{FF2B5EF4-FFF2-40B4-BE49-F238E27FC236}">
                <a16:creationId xmlns:a16="http://schemas.microsoft.com/office/drawing/2014/main" id="{8AD64739-DE46-4899-26B1-58511A24BDDB}"/>
              </a:ext>
            </a:extLst>
          </p:cNvPr>
          <p:cNvSpPr/>
          <p:nvPr/>
        </p:nvSpPr>
        <p:spPr>
          <a:xfrm>
            <a:off x="10817807" y="6460642"/>
            <a:ext cx="400869" cy="342656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B32603AD-3E19-C85C-5632-C0BC0593C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20" y="8126720"/>
            <a:ext cx="1473084" cy="1281846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DDDF63C-640D-8EB1-B764-D24D748ABB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146" y="8126720"/>
            <a:ext cx="1836411" cy="1660116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CBFF5A83-F3A4-6CEE-EB26-2B2938646A6A}"/>
              </a:ext>
            </a:extLst>
          </p:cNvPr>
          <p:cNvSpPr txBox="1"/>
          <p:nvPr/>
        </p:nvSpPr>
        <p:spPr>
          <a:xfrm>
            <a:off x="10661220" y="8678714"/>
            <a:ext cx="6503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/>
              <a:t>Mayor presencia digital y distribución de material informativo para mejorar el acceso a información</a:t>
            </a:r>
            <a:endParaRPr lang="en-US" sz="2400" b="1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750F14D-6FDC-7B33-47BE-7E5E285F4760}"/>
              </a:ext>
            </a:extLst>
          </p:cNvPr>
          <p:cNvSpPr txBox="1"/>
          <p:nvPr/>
        </p:nvSpPr>
        <p:spPr>
          <a:xfrm>
            <a:off x="11254336" y="8214135"/>
            <a:ext cx="57971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Expansión de canales de comunicación</a:t>
            </a:r>
            <a:endParaRPr lang="en-US" sz="2100" b="1" spc="75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2" name="Flecha: a la derecha con muesca 51">
            <a:extLst>
              <a:ext uri="{FF2B5EF4-FFF2-40B4-BE49-F238E27FC236}">
                <a16:creationId xmlns:a16="http://schemas.microsoft.com/office/drawing/2014/main" id="{5D8E84CF-8137-EF04-8502-1534BDDE07CF}"/>
              </a:ext>
            </a:extLst>
          </p:cNvPr>
          <p:cNvSpPr/>
          <p:nvPr/>
        </p:nvSpPr>
        <p:spPr>
          <a:xfrm>
            <a:off x="10853468" y="8257288"/>
            <a:ext cx="400869" cy="342656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F88338CE-215F-31F1-7FA5-2C9695D8BBD1}"/>
              </a:ext>
            </a:extLst>
          </p:cNvPr>
          <p:cNvSpPr txBox="1"/>
          <p:nvPr/>
        </p:nvSpPr>
        <p:spPr>
          <a:xfrm>
            <a:off x="3207397" y="8702908"/>
            <a:ext cx="5591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400" b="1" dirty="0"/>
              <a:t>Lanzamiento de línea de crédito orientado al sector agrícola</a:t>
            </a:r>
            <a:endParaRPr lang="en-US" sz="2400" b="1" dirty="0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D64BBF47-E5F3-6113-083E-CD4FB510F24A}"/>
              </a:ext>
            </a:extLst>
          </p:cNvPr>
          <p:cNvSpPr txBox="1"/>
          <p:nvPr/>
        </p:nvSpPr>
        <p:spPr>
          <a:xfrm>
            <a:off x="3753752" y="8227917"/>
            <a:ext cx="52970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100" b="1" spc="75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Nuevo producto “Agroefectivo”</a:t>
            </a:r>
            <a:endParaRPr lang="en-US" sz="2100" b="1" spc="75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5" name="Signo más 54">
            <a:extLst>
              <a:ext uri="{FF2B5EF4-FFF2-40B4-BE49-F238E27FC236}">
                <a16:creationId xmlns:a16="http://schemas.microsoft.com/office/drawing/2014/main" id="{191AE375-A0DD-ABF0-ECC1-F89CE6F19172}"/>
              </a:ext>
            </a:extLst>
          </p:cNvPr>
          <p:cNvSpPr/>
          <p:nvPr/>
        </p:nvSpPr>
        <p:spPr>
          <a:xfrm>
            <a:off x="3286748" y="8213170"/>
            <a:ext cx="516194" cy="47932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D82181-F994-D085-F480-66E65CA68B9F}"/>
              </a:ext>
            </a:extLst>
          </p:cNvPr>
          <p:cNvSpPr txBox="1"/>
          <p:nvPr/>
        </p:nvSpPr>
        <p:spPr>
          <a:xfrm>
            <a:off x="152400" y="619998"/>
            <a:ext cx="18135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SV" sz="6000" dirty="0">
                <a:solidFill>
                  <a:schemeClr val="tx2"/>
                </a:solidFill>
                <a:latin typeface="Poppins Ultra-Bold"/>
              </a:rPr>
              <a:t>METAS ESTRATÉGICAS 2026</a:t>
            </a:r>
            <a:endParaRPr lang="en-US" sz="6000" dirty="0">
              <a:solidFill>
                <a:schemeClr val="tx2"/>
              </a:solidFill>
              <a:latin typeface="Poppins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1229523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1572" y="3865594"/>
            <a:ext cx="8006428" cy="6434257"/>
          </a:xfrm>
          <a:custGeom>
            <a:avLst/>
            <a:gdLst/>
            <a:ahLst/>
            <a:cxnLst/>
            <a:rect l="l" t="t" r="r" b="b"/>
            <a:pathLst>
              <a:path w="8006428" h="6434257">
                <a:moveTo>
                  <a:pt x="0" y="0"/>
                </a:moveTo>
                <a:lnTo>
                  <a:pt x="8006428" y="0"/>
                </a:lnTo>
                <a:lnTo>
                  <a:pt x="8006428" y="6434257"/>
                </a:lnTo>
                <a:lnTo>
                  <a:pt x="0" y="6434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4610100"/>
            <a:ext cx="18135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7. PRESENTACIÓN DE LOS ESTADOS FINANCIEROS 2025, PARA SU APROBACIÓN</a:t>
            </a:r>
          </a:p>
        </p:txBody>
      </p:sp>
      <p:pic>
        <p:nvPicPr>
          <p:cNvPr id="5" name="Picture 4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4D4527BB-E1EC-4681-E4AE-5B72D4CFEC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00"/>
            <a:ext cx="5764382" cy="37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87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C1506C-55BE-E2A2-ED2D-FCB11EAE07BC}"/>
              </a:ext>
            </a:extLst>
          </p:cNvPr>
          <p:cNvSpPr txBox="1"/>
          <p:nvPr/>
        </p:nvSpPr>
        <p:spPr>
          <a:xfrm>
            <a:off x="485067" y="307281"/>
            <a:ext cx="18135600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SV" sz="6000" dirty="0">
                <a:solidFill>
                  <a:schemeClr val="tx2"/>
                </a:solidFill>
                <a:latin typeface="Poppins Ultra-Bold"/>
              </a:rPr>
              <a:t>ESTADOS FINANCIEROS </a:t>
            </a:r>
            <a:r>
              <a:rPr lang="en-US" sz="6000" dirty="0">
                <a:solidFill>
                  <a:schemeClr val="tx2"/>
                </a:solidFill>
                <a:latin typeface="Poppins Ultra-Bold"/>
              </a:rPr>
              <a:t>2025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3200" dirty="0">
                <a:solidFill>
                  <a:schemeClr val="tx2"/>
                </a:solidFill>
                <a:latin typeface="Poppins Ultra-Bold"/>
              </a:rPr>
              <a:t>www.acaefectivo.com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F31B9-E23A-DFFA-E984-B5CC342BD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1817092"/>
            <a:ext cx="8731539" cy="8162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28B68A-1161-8670-3DA6-9547A0A98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727" y="1940281"/>
            <a:ext cx="7652753" cy="791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44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A0E71-B936-4B6C-665A-CF5D26DE2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F1BE81-1DCF-772C-AA2D-F5A85077BCFE}"/>
              </a:ext>
            </a:extLst>
          </p:cNvPr>
          <p:cNvSpPr txBox="1"/>
          <p:nvPr/>
        </p:nvSpPr>
        <p:spPr>
          <a:xfrm>
            <a:off x="485067" y="307281"/>
            <a:ext cx="18135600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SV" sz="6000" dirty="0">
                <a:solidFill>
                  <a:schemeClr val="tx2"/>
                </a:solidFill>
                <a:latin typeface="Poppins Ultra-Bold"/>
              </a:rPr>
              <a:t>ESTADOS FINANCIEROS </a:t>
            </a:r>
            <a:r>
              <a:rPr lang="en-US" sz="6000" dirty="0">
                <a:solidFill>
                  <a:schemeClr val="tx2"/>
                </a:solidFill>
                <a:latin typeface="Poppins Ultra-Bold"/>
              </a:rPr>
              <a:t>2025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3200" dirty="0">
                <a:solidFill>
                  <a:schemeClr val="tx2"/>
                </a:solidFill>
                <a:latin typeface="Poppins Ultra-Bold"/>
              </a:rPr>
              <a:t>www.acaefectivo.com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56B435-4950-9322-0E32-BB30EB457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120" y="2367280"/>
            <a:ext cx="7736970" cy="62079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9BC5BA-81A3-04E3-5A4B-13B8D71A3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830" y="2367280"/>
            <a:ext cx="7972805" cy="624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97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8805E-E8B6-8445-0A61-DDDF9C354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ADAF16-7501-09DF-527B-9F203342E61C}"/>
              </a:ext>
            </a:extLst>
          </p:cNvPr>
          <p:cNvSpPr txBox="1"/>
          <p:nvPr/>
        </p:nvSpPr>
        <p:spPr>
          <a:xfrm>
            <a:off x="485067" y="307281"/>
            <a:ext cx="18135600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SV" sz="6000" dirty="0">
                <a:solidFill>
                  <a:schemeClr val="tx2"/>
                </a:solidFill>
                <a:latin typeface="Poppins Ultra-Bold"/>
              </a:rPr>
              <a:t>ESTADOS FINANCIEROS </a:t>
            </a:r>
            <a:r>
              <a:rPr lang="en-US" sz="6000" dirty="0">
                <a:solidFill>
                  <a:schemeClr val="tx2"/>
                </a:solidFill>
                <a:latin typeface="Poppins Ultra-Bold"/>
              </a:rPr>
              <a:t>2025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3200" dirty="0">
                <a:solidFill>
                  <a:schemeClr val="tx2"/>
                </a:solidFill>
                <a:latin typeface="Poppins Ultra-Bold"/>
              </a:rPr>
              <a:t>www.acaefectivo.com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E39E6B-3059-1E53-D9F1-25FABC40D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66950"/>
            <a:ext cx="8026398" cy="601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C442DC-5EE7-6399-E222-B7701A422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8760" y="2266950"/>
            <a:ext cx="8876291" cy="58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51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15221-D3E1-FA39-3143-192808DB5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38D968-3E18-A5A3-E95D-7A033A6BF092}"/>
              </a:ext>
            </a:extLst>
          </p:cNvPr>
          <p:cNvSpPr txBox="1"/>
          <p:nvPr/>
        </p:nvSpPr>
        <p:spPr>
          <a:xfrm>
            <a:off x="485067" y="307281"/>
            <a:ext cx="18135600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SV" sz="6000" dirty="0">
                <a:solidFill>
                  <a:schemeClr val="tx2"/>
                </a:solidFill>
                <a:latin typeface="Poppins Ultra-Bold"/>
              </a:rPr>
              <a:t>ESTADOS FINANCIEROS </a:t>
            </a:r>
            <a:r>
              <a:rPr lang="en-US" sz="6000" dirty="0">
                <a:solidFill>
                  <a:schemeClr val="tx2"/>
                </a:solidFill>
                <a:latin typeface="Poppins Ultra-Bold"/>
              </a:rPr>
              <a:t>2025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3200" dirty="0">
                <a:solidFill>
                  <a:schemeClr val="tx2"/>
                </a:solidFill>
                <a:latin typeface="Poppins Ultra-Bold"/>
              </a:rPr>
              <a:t>www.acaefectivo.com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D33D4-5382-152B-A658-3D6A41875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025" y="2247900"/>
            <a:ext cx="8295852" cy="586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C4C7AC-63E3-CA82-8C4C-36B917AC0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63" y="2344828"/>
            <a:ext cx="8295852" cy="60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1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F19CA-DBA9-74FF-4A2A-F48256B0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43D463-FE29-73E8-6B31-945D11EB731F}"/>
              </a:ext>
            </a:extLst>
          </p:cNvPr>
          <p:cNvSpPr txBox="1"/>
          <p:nvPr/>
        </p:nvSpPr>
        <p:spPr>
          <a:xfrm>
            <a:off x="485067" y="307281"/>
            <a:ext cx="18135600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SV" sz="6000" dirty="0">
                <a:solidFill>
                  <a:schemeClr val="tx2"/>
                </a:solidFill>
                <a:latin typeface="Poppins Ultra-Bold"/>
              </a:rPr>
              <a:t>ESTADOS FINANCIEROS </a:t>
            </a:r>
            <a:r>
              <a:rPr lang="en-US" sz="6000" dirty="0">
                <a:solidFill>
                  <a:schemeClr val="tx2"/>
                </a:solidFill>
                <a:latin typeface="Poppins Ultra-Bold"/>
              </a:rPr>
              <a:t>2025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3200" dirty="0">
                <a:solidFill>
                  <a:schemeClr val="tx2"/>
                </a:solidFill>
                <a:latin typeface="Poppins Ultra-Bold"/>
              </a:rPr>
              <a:t>www.acaefectivo.com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DE208-9D4C-A511-4A75-1171465F5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2209800"/>
            <a:ext cx="8872653" cy="586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768555-721E-0EC3-0F2F-42A41E199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202180"/>
            <a:ext cx="793977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61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0A08E-A05A-8B09-FF03-A328D0211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5757C8-601E-60E5-FC8E-B0E52F53F1F4}"/>
              </a:ext>
            </a:extLst>
          </p:cNvPr>
          <p:cNvSpPr txBox="1"/>
          <p:nvPr/>
        </p:nvSpPr>
        <p:spPr>
          <a:xfrm>
            <a:off x="485067" y="307281"/>
            <a:ext cx="18135600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SV" sz="6000" dirty="0">
                <a:solidFill>
                  <a:schemeClr val="tx2"/>
                </a:solidFill>
                <a:latin typeface="Poppins Ultra-Bold"/>
              </a:rPr>
              <a:t>ESTADOS FINANCIEROS </a:t>
            </a:r>
            <a:r>
              <a:rPr lang="en-US" sz="6000" dirty="0">
                <a:solidFill>
                  <a:schemeClr val="tx2"/>
                </a:solidFill>
                <a:latin typeface="Poppins Ultra-Bold"/>
              </a:rPr>
              <a:t>2025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3200" dirty="0">
                <a:solidFill>
                  <a:schemeClr val="tx2"/>
                </a:solidFill>
                <a:latin typeface="Poppins Ultra-Bold"/>
              </a:rPr>
              <a:t>www.acaefectivo.com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1AFF2-15EE-B642-F147-C1E47F245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1817092"/>
            <a:ext cx="8731539" cy="8162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74BD3B-F539-D2F5-BBCF-E4759FBE9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727" y="1940281"/>
            <a:ext cx="7652753" cy="791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42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1572" y="3865594"/>
            <a:ext cx="8006428" cy="6434257"/>
          </a:xfrm>
          <a:custGeom>
            <a:avLst/>
            <a:gdLst/>
            <a:ahLst/>
            <a:cxnLst/>
            <a:rect l="l" t="t" r="r" b="b"/>
            <a:pathLst>
              <a:path w="8006428" h="6434257">
                <a:moveTo>
                  <a:pt x="0" y="0"/>
                </a:moveTo>
                <a:lnTo>
                  <a:pt x="8006428" y="0"/>
                </a:lnTo>
                <a:lnTo>
                  <a:pt x="8006428" y="6434257"/>
                </a:lnTo>
                <a:lnTo>
                  <a:pt x="0" y="6434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4610100"/>
            <a:ext cx="18135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8. NOMBRAMIENTO DE AUDITOR FISCAL Y </a:t>
            </a:r>
          </a:p>
          <a:p>
            <a:pPr lvl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FINANCIERO 2026, PARA SU APROBACIÓN</a:t>
            </a:r>
          </a:p>
        </p:txBody>
      </p:sp>
      <p:pic>
        <p:nvPicPr>
          <p:cNvPr id="5" name="Picture 4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37CE8718-225C-43F4-97DA-EBDC01E802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00"/>
            <a:ext cx="5764382" cy="37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13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" y="9120500"/>
            <a:ext cx="18288002" cy="1128401"/>
          </a:xfrm>
          <a:custGeom>
            <a:avLst/>
            <a:gdLst/>
            <a:ahLst/>
            <a:cxnLst/>
            <a:rect l="l" t="t" r="r" b="b"/>
            <a:pathLst>
              <a:path w="20578331" h="1128400">
                <a:moveTo>
                  <a:pt x="0" y="0"/>
                </a:moveTo>
                <a:lnTo>
                  <a:pt x="20578332" y="0"/>
                </a:lnTo>
                <a:lnTo>
                  <a:pt x="20578332" y="1128400"/>
                </a:lnTo>
                <a:lnTo>
                  <a:pt x="0" y="112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715" t="-18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1506C-55BE-E2A2-ED2D-FCB11EAE07BC}"/>
              </a:ext>
            </a:extLst>
          </p:cNvPr>
          <p:cNvSpPr txBox="1"/>
          <p:nvPr/>
        </p:nvSpPr>
        <p:spPr>
          <a:xfrm>
            <a:off x="152400" y="500971"/>
            <a:ext cx="18135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s-SV" sz="6000" dirty="0">
                <a:solidFill>
                  <a:schemeClr val="tx2"/>
                </a:solidFill>
                <a:latin typeface="Poppins Ultra-Bold"/>
              </a:rPr>
              <a:t>PROPUESTA ECONÓMICA Y AUDITORÍA FINANCIERA Y FISCAL </a:t>
            </a:r>
            <a:r>
              <a:rPr lang="en-US" sz="6000" dirty="0">
                <a:solidFill>
                  <a:schemeClr val="tx2"/>
                </a:solidFill>
                <a:latin typeface="Poppins Ultra-Bold"/>
              </a:rPr>
              <a:t>2026</a:t>
            </a:r>
          </a:p>
        </p:txBody>
      </p:sp>
      <p:pic>
        <p:nvPicPr>
          <p:cNvPr id="10" name="Picture 9" descr="A logo with green and blue letters&#10;&#10;Description automatically generated">
            <a:extLst>
              <a:ext uri="{FF2B5EF4-FFF2-40B4-BE49-F238E27FC236}">
                <a16:creationId xmlns:a16="http://schemas.microsoft.com/office/drawing/2014/main" id="{804AA823-6CCB-7C08-581C-7CC758B6E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13" y="6666052"/>
            <a:ext cx="4134944" cy="270838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121C4D0-00F5-B4C3-90FE-88B16B19F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909652"/>
              </p:ext>
            </p:extLst>
          </p:nvPr>
        </p:nvGraphicFramePr>
        <p:xfrm>
          <a:off x="3464257" y="2866779"/>
          <a:ext cx="11359485" cy="4094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1897">
                  <a:extLst>
                    <a:ext uri="{9D8B030D-6E8A-4147-A177-3AD203B41FA5}">
                      <a16:colId xmlns:a16="http://schemas.microsoft.com/office/drawing/2014/main" val="2952947023"/>
                    </a:ext>
                  </a:extLst>
                </a:gridCol>
                <a:gridCol w="2271897">
                  <a:extLst>
                    <a:ext uri="{9D8B030D-6E8A-4147-A177-3AD203B41FA5}">
                      <a16:colId xmlns:a16="http://schemas.microsoft.com/office/drawing/2014/main" val="2956500891"/>
                    </a:ext>
                  </a:extLst>
                </a:gridCol>
                <a:gridCol w="2271897">
                  <a:extLst>
                    <a:ext uri="{9D8B030D-6E8A-4147-A177-3AD203B41FA5}">
                      <a16:colId xmlns:a16="http://schemas.microsoft.com/office/drawing/2014/main" val="713279486"/>
                    </a:ext>
                  </a:extLst>
                </a:gridCol>
                <a:gridCol w="2271897">
                  <a:extLst>
                    <a:ext uri="{9D8B030D-6E8A-4147-A177-3AD203B41FA5}">
                      <a16:colId xmlns:a16="http://schemas.microsoft.com/office/drawing/2014/main" val="2185249075"/>
                    </a:ext>
                  </a:extLst>
                </a:gridCol>
                <a:gridCol w="2271897">
                  <a:extLst>
                    <a:ext uri="{9D8B030D-6E8A-4147-A177-3AD203B41FA5}">
                      <a16:colId xmlns:a16="http://schemas.microsoft.com/office/drawing/2014/main" val="171967856"/>
                    </a:ext>
                  </a:extLst>
                </a:gridCol>
              </a:tblGrid>
              <a:tr h="1874520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Lic. William Ernesto Pérez</a:t>
                      </a:r>
                    </a:p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Registro</a:t>
                      </a:r>
                    </a:p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No. 4396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Lic. Fausto Moisés Gómez Alfaro</a:t>
                      </a:r>
                    </a:p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Registro</a:t>
                      </a:r>
                    </a:p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No. 990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HLB EL SALVADOR</a:t>
                      </a:r>
                    </a:p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Lic. Carlos </a:t>
                      </a:r>
                      <a:r>
                        <a:rPr lang="es-SV" sz="2000" dirty="0" err="1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Cañenguez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IAP </a:t>
                      </a:r>
                      <a:r>
                        <a:rPr lang="es-SV" sz="2000" dirty="0" err="1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Consulting</a:t>
                      </a:r>
                      <a:endParaRPr lang="es-SV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Lic. Mario Echeverría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Registro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No. 758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  <a:p>
                      <a:pPr algn="ctr"/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941380"/>
                  </a:ext>
                </a:extLst>
              </a:tr>
              <a:tr h="842948"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Auditoría Financiera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$1,500.00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$4,800.00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$4,000.00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$9,480.00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  <a:p>
                      <a:pPr algn="ctr"/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123545"/>
                  </a:ext>
                </a:extLst>
              </a:tr>
              <a:tr h="842948"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Auditoría Fiscal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$1,500.00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$2,400.00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$3,500.00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$9,480.00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  <a:p>
                      <a:pPr algn="ctr"/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938021"/>
                  </a:ext>
                </a:extLst>
              </a:tr>
              <a:tr h="4883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$3,000.00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$7,200.00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$7,500.00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000" dirty="0">
                          <a:latin typeface="Poppins Ultra-Bold" panose="020B0604020202020204" charset="0"/>
                          <a:cs typeface="Poppins Ultra-Bold" panose="020B0604020202020204" charset="0"/>
                        </a:rPr>
                        <a:t>$18,960.00</a:t>
                      </a:r>
                      <a:endParaRPr lang="en-US" sz="2000" dirty="0">
                        <a:latin typeface="Poppins Ultra-Bold" panose="020B0604020202020204" charset="0"/>
                        <a:cs typeface="Poppins Ultra-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928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5457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1572" y="3865594"/>
            <a:ext cx="8006428" cy="6434257"/>
          </a:xfrm>
          <a:custGeom>
            <a:avLst/>
            <a:gdLst/>
            <a:ahLst/>
            <a:cxnLst/>
            <a:rect l="l" t="t" r="r" b="b"/>
            <a:pathLst>
              <a:path w="8006428" h="6434257">
                <a:moveTo>
                  <a:pt x="0" y="0"/>
                </a:moveTo>
                <a:lnTo>
                  <a:pt x="8006428" y="0"/>
                </a:lnTo>
                <a:lnTo>
                  <a:pt x="8006428" y="6434257"/>
                </a:lnTo>
                <a:lnTo>
                  <a:pt x="0" y="6434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318209" y="4664672"/>
            <a:ext cx="18135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HIMNO NACIONAL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DE EL SALVADOR</a:t>
            </a:r>
          </a:p>
        </p:txBody>
      </p:sp>
      <p:pic>
        <p:nvPicPr>
          <p:cNvPr id="9" name="Picture 8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3EAA7512-5A7F-7591-EFF9-FD8D2ABBBD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0"/>
            <a:ext cx="5764382" cy="3775670"/>
          </a:xfrm>
          <a:prstGeom prst="rect">
            <a:avLst/>
          </a:prstGeom>
        </p:spPr>
      </p:pic>
      <p:pic>
        <p:nvPicPr>
          <p:cNvPr id="1026" name="Picture 2" descr="Bandera de El Salvador - Wikipedia, la enciclopedia libre">
            <a:extLst>
              <a:ext uri="{FF2B5EF4-FFF2-40B4-BE49-F238E27FC236}">
                <a16:creationId xmlns:a16="http://schemas.microsoft.com/office/drawing/2014/main" id="{5BCAEFFD-D8B4-77E3-B5C1-1ABC51C62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601255"/>
            <a:ext cx="5124450" cy="290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596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1572" y="3865594"/>
            <a:ext cx="8006428" cy="6434257"/>
          </a:xfrm>
          <a:custGeom>
            <a:avLst/>
            <a:gdLst/>
            <a:ahLst/>
            <a:cxnLst/>
            <a:rect l="l" t="t" r="r" b="b"/>
            <a:pathLst>
              <a:path w="8006428" h="6434257">
                <a:moveTo>
                  <a:pt x="0" y="0"/>
                </a:moveTo>
                <a:lnTo>
                  <a:pt x="8006428" y="0"/>
                </a:lnTo>
                <a:lnTo>
                  <a:pt x="8006428" y="6434257"/>
                </a:lnTo>
                <a:lnTo>
                  <a:pt x="0" y="6434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4610100"/>
            <a:ext cx="18135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9. PRESENTACIÓN DE PROPUESTA PARA DISTRIBUCIÓN DE EXCEDENTES</a:t>
            </a:r>
          </a:p>
        </p:txBody>
      </p:sp>
      <p:pic>
        <p:nvPicPr>
          <p:cNvPr id="5" name="Picture 4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32AC5A02-8C40-42B9-017E-CF2C35E9D1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00"/>
            <a:ext cx="5764382" cy="37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61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CA24AA-890C-DA32-8C3D-43CF65D36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815" y="1393591"/>
            <a:ext cx="8229600" cy="1143000"/>
          </a:xfrm>
        </p:spPr>
        <p:txBody>
          <a:bodyPr>
            <a:normAutofit/>
          </a:bodyPr>
          <a:lstStyle/>
          <a:p>
            <a:r>
              <a:rPr lang="es-SV" sz="2400" dirty="0">
                <a:latin typeface="Neue Haas Grotesk Text Pro" panose="020B0504020202020204" pitchFamily="34" charset="0"/>
              </a:rPr>
              <a:t>DISTRIBUCIÓN DE EXCEDENTES 2023</a:t>
            </a:r>
            <a:endParaRPr lang="en-US" sz="2400" dirty="0"/>
          </a:p>
        </p:txBody>
      </p:sp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513D3F25-37E6-E0C2-2088-8C17E601C2D7}"/>
              </a:ext>
            </a:extLst>
          </p:cNvPr>
          <p:cNvGraphicFramePr>
            <a:graphicFrameLocks noGrp="1"/>
          </p:cNvGraphicFramePr>
          <p:nvPr/>
        </p:nvGraphicFramePr>
        <p:xfrm>
          <a:off x="2422834" y="2409299"/>
          <a:ext cx="5505563" cy="222504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3016433">
                  <a:extLst>
                    <a:ext uri="{9D8B030D-6E8A-4147-A177-3AD203B41FA5}">
                      <a16:colId xmlns:a16="http://schemas.microsoft.com/office/drawing/2014/main" val="2195352982"/>
                    </a:ext>
                  </a:extLst>
                </a:gridCol>
                <a:gridCol w="2489130">
                  <a:extLst>
                    <a:ext uri="{9D8B030D-6E8A-4147-A177-3AD203B41FA5}">
                      <a16:colId xmlns:a16="http://schemas.microsoft.com/office/drawing/2014/main" val="3001766202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  $ 14,803.84</a:t>
                      </a:r>
                      <a:endParaRPr lang="en-US" sz="2700" dirty="0">
                        <a:latin typeface="Aptos Narrow" panose="020B00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354956260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700" dirty="0">
                          <a:solidFill>
                            <a:srgbClr val="FF0000"/>
                          </a:solidFill>
                        </a:rPr>
                        <a:t> ($   2,731.22)</a:t>
                      </a:r>
                      <a:endParaRPr lang="en-US" sz="2700" dirty="0">
                        <a:solidFill>
                          <a:srgbClr val="FF0000"/>
                        </a:solidFill>
                        <a:latin typeface="Aptos Narrow" panose="020B00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100946044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  $ 12,072.62</a:t>
                      </a:r>
                      <a:endParaRPr lang="en-US" sz="2700" dirty="0">
                        <a:latin typeface="Aptos Narrow" panose="020B00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59756285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  $ 67,745.00</a:t>
                      </a:r>
                      <a:endParaRPr lang="en-US" sz="2700" dirty="0">
                        <a:latin typeface="Aptos Narrow" panose="020B00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272724905"/>
                  </a:ext>
                </a:extLst>
              </a:tr>
            </a:tbl>
          </a:graphicData>
        </a:graphic>
      </p:graphicFrame>
      <p:grpSp>
        <p:nvGrpSpPr>
          <p:cNvPr id="11" name="Grupo 10">
            <a:extLst>
              <a:ext uri="{FF2B5EF4-FFF2-40B4-BE49-F238E27FC236}">
                <a16:creationId xmlns:a16="http://schemas.microsoft.com/office/drawing/2014/main" id="{8DC881EF-72B0-391D-35C2-BEA8A6DF72A2}"/>
              </a:ext>
            </a:extLst>
          </p:cNvPr>
          <p:cNvGrpSpPr/>
          <p:nvPr/>
        </p:nvGrpSpPr>
        <p:grpSpPr>
          <a:xfrm>
            <a:off x="2217969" y="2358820"/>
            <a:ext cx="1822563" cy="646331"/>
            <a:chOff x="925774" y="1796509"/>
            <a:chExt cx="1215042" cy="430887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7717C25-3655-44B2-80D0-637CCD488702}"/>
                </a:ext>
              </a:extLst>
            </p:cNvPr>
            <p:cNvSpPr/>
            <p:nvPr/>
          </p:nvSpPr>
          <p:spPr>
            <a:xfrm>
              <a:off x="925774" y="1796509"/>
              <a:ext cx="671980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33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U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F99D08C-AF03-E8B1-328B-4CF82F8991D8}"/>
                </a:ext>
              </a:extLst>
            </p:cNvPr>
            <p:cNvSpPr txBox="1"/>
            <p:nvPr/>
          </p:nvSpPr>
          <p:spPr>
            <a:xfrm>
              <a:off x="1308665" y="1901144"/>
              <a:ext cx="8321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tilidad</a:t>
              </a:r>
              <a:r>
                <a:rPr lang="en-US" dirty="0"/>
                <a:t> </a:t>
              </a:r>
              <a:r>
                <a:rPr lang="en-US" dirty="0" err="1"/>
                <a:t>neta</a:t>
              </a:r>
              <a:endParaRPr lang="en-US" dirty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C431241-B2F4-70B5-6CBF-F3F0624A909E}"/>
              </a:ext>
            </a:extLst>
          </p:cNvPr>
          <p:cNvGrpSpPr/>
          <p:nvPr/>
        </p:nvGrpSpPr>
        <p:grpSpPr>
          <a:xfrm>
            <a:off x="2217970" y="3461153"/>
            <a:ext cx="2434407" cy="646331"/>
            <a:chOff x="925774" y="1796509"/>
            <a:chExt cx="1622938" cy="430887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A8A81F18-BAF8-FFF2-D525-FF37A5E8C2CB}"/>
                </a:ext>
              </a:extLst>
            </p:cNvPr>
            <p:cNvSpPr/>
            <p:nvPr/>
          </p:nvSpPr>
          <p:spPr>
            <a:xfrm>
              <a:off x="925774" y="1796509"/>
              <a:ext cx="671980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33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U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E5EE205-6891-F2E7-940B-AF5D488848B6}"/>
                </a:ext>
              </a:extLst>
            </p:cNvPr>
            <p:cNvSpPr txBox="1"/>
            <p:nvPr/>
          </p:nvSpPr>
          <p:spPr>
            <a:xfrm>
              <a:off x="1308842" y="1900375"/>
              <a:ext cx="12398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tilidad</a:t>
              </a:r>
              <a:r>
                <a:rPr lang="en-US" dirty="0"/>
                <a:t> </a:t>
              </a:r>
              <a:r>
                <a:rPr lang="en-US" dirty="0" err="1"/>
                <a:t>acumulada</a:t>
              </a:r>
              <a:endParaRPr lang="en-US" dirty="0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B8188D7-099E-5F05-21E6-9336444339CA}"/>
              </a:ext>
            </a:extLst>
          </p:cNvPr>
          <p:cNvGrpSpPr/>
          <p:nvPr/>
        </p:nvGrpSpPr>
        <p:grpSpPr>
          <a:xfrm>
            <a:off x="2251398" y="3999346"/>
            <a:ext cx="1889999" cy="646331"/>
            <a:chOff x="925774" y="1796509"/>
            <a:chExt cx="1259999" cy="430887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256EB9D-EEB5-D48F-F1C9-858674854F6C}"/>
                </a:ext>
              </a:extLst>
            </p:cNvPr>
            <p:cNvSpPr/>
            <p:nvPr/>
          </p:nvSpPr>
          <p:spPr>
            <a:xfrm>
              <a:off x="925774" y="1796509"/>
              <a:ext cx="671980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33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A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AD3F052-6AB2-CC33-68F5-A63E2DDFBD2F}"/>
                </a:ext>
              </a:extLst>
            </p:cNvPr>
            <p:cNvSpPr txBox="1"/>
            <p:nvPr/>
          </p:nvSpPr>
          <p:spPr>
            <a:xfrm>
              <a:off x="1323956" y="1877704"/>
              <a:ext cx="8618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portaciones</a:t>
              </a:r>
              <a:endParaRPr lang="en-US" sz="2100" dirty="0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A1E88DD2-24E2-A781-0DDA-16CB40331673}"/>
              </a:ext>
            </a:extLst>
          </p:cNvPr>
          <p:cNvGrpSpPr/>
          <p:nvPr/>
        </p:nvGrpSpPr>
        <p:grpSpPr>
          <a:xfrm>
            <a:off x="2224181" y="2924978"/>
            <a:ext cx="2544908" cy="646331"/>
            <a:chOff x="925774" y="1796509"/>
            <a:chExt cx="1696605" cy="430887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1E6B9A79-51B0-5C03-128B-0D1156D489C1}"/>
                </a:ext>
              </a:extLst>
            </p:cNvPr>
            <p:cNvSpPr/>
            <p:nvPr/>
          </p:nvSpPr>
          <p:spPr>
            <a:xfrm>
              <a:off x="925774" y="1796509"/>
              <a:ext cx="671980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33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0292F5A-1C05-E117-9177-0BF0FA0E56A4}"/>
                </a:ext>
              </a:extLst>
            </p:cNvPr>
            <p:cNvSpPr txBox="1"/>
            <p:nvPr/>
          </p:nvSpPr>
          <p:spPr>
            <a:xfrm>
              <a:off x="1331513" y="1907932"/>
              <a:ext cx="1290866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 dirty="0" err="1"/>
                <a:t>juste</a:t>
              </a:r>
              <a:r>
                <a:rPr lang="en-US" sz="1575" dirty="0"/>
                <a:t> del </a:t>
              </a:r>
              <a:r>
                <a:rPr lang="en-US" sz="1575" dirty="0" err="1"/>
                <a:t>año</a:t>
              </a:r>
              <a:r>
                <a:rPr lang="en-US" sz="1575" dirty="0"/>
                <a:t> anterior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67AB79A-42A7-F234-73B5-61FA19451C4B}"/>
              </a:ext>
            </a:extLst>
          </p:cNvPr>
          <p:cNvGrpSpPr/>
          <p:nvPr/>
        </p:nvGrpSpPr>
        <p:grpSpPr>
          <a:xfrm>
            <a:off x="10035871" y="2043646"/>
            <a:ext cx="4755995" cy="2446823"/>
            <a:chOff x="6224886" y="1529462"/>
            <a:chExt cx="3170663" cy="1631215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55E0452D-74DE-D2F7-88D4-547DF2524D67}"/>
                </a:ext>
              </a:extLst>
            </p:cNvPr>
            <p:cNvSpPr/>
            <p:nvPr/>
          </p:nvSpPr>
          <p:spPr>
            <a:xfrm>
              <a:off x="6353774" y="1529462"/>
              <a:ext cx="2912889" cy="1569661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14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18%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A498239-66E7-BF9F-1728-89A0D26C14C5}"/>
                </a:ext>
              </a:extLst>
            </p:cNvPr>
            <p:cNvSpPr txBox="1"/>
            <p:nvPr/>
          </p:nvSpPr>
          <p:spPr>
            <a:xfrm>
              <a:off x="6224886" y="2822123"/>
              <a:ext cx="31706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Rendimiento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sobre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aportaciones</a:t>
              </a:r>
              <a:endParaRPr lang="en-US" sz="2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F5EE8514-167F-4867-893E-08F43952FD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6673635"/>
              </p:ext>
            </p:extLst>
          </p:nvPr>
        </p:nvGraphicFramePr>
        <p:xfrm>
          <a:off x="3048501" y="5028068"/>
          <a:ext cx="10964064" cy="3100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CuadroTexto 26">
            <a:extLst>
              <a:ext uri="{FF2B5EF4-FFF2-40B4-BE49-F238E27FC236}">
                <a16:creationId xmlns:a16="http://schemas.microsoft.com/office/drawing/2014/main" id="{5BB53924-D934-3033-360F-522E5FD36C2B}"/>
              </a:ext>
            </a:extLst>
          </p:cNvPr>
          <p:cNvSpPr txBox="1"/>
          <p:nvPr/>
        </p:nvSpPr>
        <p:spPr>
          <a:xfrm>
            <a:off x="6749073" y="8511247"/>
            <a:ext cx="4789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Rockwell" panose="02060603020205020403" pitchFamily="18" charset="0"/>
              </a:rPr>
              <a:t>Recuperación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tras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pérdida</a:t>
            </a:r>
            <a:r>
              <a:rPr lang="en-US" sz="2400" dirty="0">
                <a:latin typeface="Rockwell" panose="02060603020205020403" pitchFamily="18" charset="0"/>
              </a:rPr>
              <a:t>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2CEB4-5611-B9A4-9ACA-3E661187A137}"/>
              </a:ext>
            </a:extLst>
          </p:cNvPr>
          <p:cNvSpPr txBox="1"/>
          <p:nvPr/>
        </p:nvSpPr>
        <p:spPr>
          <a:xfrm>
            <a:off x="76200" y="503889"/>
            <a:ext cx="18135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SV" sz="6000" dirty="0">
                <a:solidFill>
                  <a:schemeClr val="tx2"/>
                </a:solidFill>
                <a:latin typeface="Poppins Ultra-Bold"/>
              </a:rPr>
              <a:t>PROPUESTA DISTRIBUCIÓN DE EXCEDENTES</a:t>
            </a:r>
            <a:endParaRPr lang="en-US" sz="6000" dirty="0">
              <a:solidFill>
                <a:schemeClr val="tx2"/>
              </a:solidFill>
              <a:latin typeface="Poppins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550023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A5C56-4018-C899-B8F0-556FBBC48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D16C5-E822-5B2B-B471-5E5F61605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1387164"/>
            <a:ext cx="8229600" cy="1143000"/>
          </a:xfrm>
        </p:spPr>
        <p:txBody>
          <a:bodyPr>
            <a:normAutofit/>
          </a:bodyPr>
          <a:lstStyle/>
          <a:p>
            <a:r>
              <a:rPr lang="es-SV" sz="2400" dirty="0">
                <a:latin typeface="Neue Haas Grotesk Text Pro" panose="020B0504020202020204" pitchFamily="34" charset="0"/>
              </a:rPr>
              <a:t>DISTRIBUCIÓN DE EXCEDENTES 2024</a:t>
            </a:r>
            <a:endParaRPr lang="en-US" sz="2400" dirty="0"/>
          </a:p>
        </p:txBody>
      </p:sp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E398EA26-639E-E399-FC08-4FCF76A34B47}"/>
              </a:ext>
            </a:extLst>
          </p:cNvPr>
          <p:cNvGraphicFramePr>
            <a:graphicFrameLocks noGrp="1"/>
          </p:cNvGraphicFramePr>
          <p:nvPr/>
        </p:nvGraphicFramePr>
        <p:xfrm>
          <a:off x="2422834" y="2409299"/>
          <a:ext cx="5584346" cy="222504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3016433">
                  <a:extLst>
                    <a:ext uri="{9D8B030D-6E8A-4147-A177-3AD203B41FA5}">
                      <a16:colId xmlns:a16="http://schemas.microsoft.com/office/drawing/2014/main" val="2195352982"/>
                    </a:ext>
                  </a:extLst>
                </a:gridCol>
                <a:gridCol w="2567913">
                  <a:extLst>
                    <a:ext uri="{9D8B030D-6E8A-4147-A177-3AD203B41FA5}">
                      <a16:colId xmlns:a16="http://schemas.microsoft.com/office/drawing/2014/main" val="3001766202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$    18,149.42</a:t>
                      </a:r>
                      <a:endParaRPr lang="en-US" sz="2700" dirty="0">
                        <a:latin typeface="Aptos Narrow" panose="020B00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354956260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100946044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$    18,149.42</a:t>
                      </a:r>
                      <a:endParaRPr lang="en-US" sz="2700" dirty="0">
                        <a:latin typeface="Aptos Narrow" panose="020B00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59756285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$ 106,806.00</a:t>
                      </a:r>
                      <a:endParaRPr lang="en-US" sz="2700" dirty="0">
                        <a:latin typeface="Aptos Narrow" panose="020B00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272724905"/>
                  </a:ext>
                </a:extLst>
              </a:tr>
            </a:tbl>
          </a:graphicData>
        </a:graphic>
      </p:graphicFrame>
      <p:grpSp>
        <p:nvGrpSpPr>
          <p:cNvPr id="11" name="Grupo 10">
            <a:extLst>
              <a:ext uri="{FF2B5EF4-FFF2-40B4-BE49-F238E27FC236}">
                <a16:creationId xmlns:a16="http://schemas.microsoft.com/office/drawing/2014/main" id="{0EAAE61F-E56D-E853-1477-79031453C2FE}"/>
              </a:ext>
            </a:extLst>
          </p:cNvPr>
          <p:cNvGrpSpPr/>
          <p:nvPr/>
        </p:nvGrpSpPr>
        <p:grpSpPr>
          <a:xfrm>
            <a:off x="2217969" y="2358820"/>
            <a:ext cx="1822563" cy="646331"/>
            <a:chOff x="925774" y="1796509"/>
            <a:chExt cx="1215042" cy="430887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BB44606-6BFE-D3E9-7AAD-0F7BEFBB74B7}"/>
                </a:ext>
              </a:extLst>
            </p:cNvPr>
            <p:cNvSpPr/>
            <p:nvPr/>
          </p:nvSpPr>
          <p:spPr>
            <a:xfrm>
              <a:off x="925774" y="1796509"/>
              <a:ext cx="671980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33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U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5E04F322-A7B7-53CB-1979-29F3CB623E3D}"/>
                </a:ext>
              </a:extLst>
            </p:cNvPr>
            <p:cNvSpPr txBox="1"/>
            <p:nvPr/>
          </p:nvSpPr>
          <p:spPr>
            <a:xfrm>
              <a:off x="1308665" y="1901144"/>
              <a:ext cx="8321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tilidad</a:t>
              </a:r>
              <a:r>
                <a:rPr lang="en-US" dirty="0"/>
                <a:t> </a:t>
              </a:r>
              <a:r>
                <a:rPr lang="en-US" dirty="0" err="1"/>
                <a:t>neta</a:t>
              </a:r>
              <a:endParaRPr lang="en-US" dirty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4B39F92-43A1-C8BF-532C-EE8C19FB1777}"/>
              </a:ext>
            </a:extLst>
          </p:cNvPr>
          <p:cNvGrpSpPr/>
          <p:nvPr/>
        </p:nvGrpSpPr>
        <p:grpSpPr>
          <a:xfrm>
            <a:off x="2217970" y="3461153"/>
            <a:ext cx="2434407" cy="646331"/>
            <a:chOff x="925774" y="1796509"/>
            <a:chExt cx="1622938" cy="430887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9C102127-5BC6-A87A-E300-0F2F17CF0CD6}"/>
                </a:ext>
              </a:extLst>
            </p:cNvPr>
            <p:cNvSpPr/>
            <p:nvPr/>
          </p:nvSpPr>
          <p:spPr>
            <a:xfrm>
              <a:off x="925774" y="1796509"/>
              <a:ext cx="671980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33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U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F329FA0-351F-760D-8043-D4C0D67664D1}"/>
                </a:ext>
              </a:extLst>
            </p:cNvPr>
            <p:cNvSpPr txBox="1"/>
            <p:nvPr/>
          </p:nvSpPr>
          <p:spPr>
            <a:xfrm>
              <a:off x="1308842" y="1900375"/>
              <a:ext cx="12398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tilidad</a:t>
              </a:r>
              <a:r>
                <a:rPr lang="en-US" dirty="0"/>
                <a:t> </a:t>
              </a:r>
              <a:r>
                <a:rPr lang="en-US" dirty="0" err="1"/>
                <a:t>acumulada</a:t>
              </a:r>
              <a:endParaRPr lang="en-US" dirty="0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5569ADB-FD92-601C-D4EC-445542340412}"/>
              </a:ext>
            </a:extLst>
          </p:cNvPr>
          <p:cNvGrpSpPr/>
          <p:nvPr/>
        </p:nvGrpSpPr>
        <p:grpSpPr>
          <a:xfrm>
            <a:off x="2251398" y="3999346"/>
            <a:ext cx="1889999" cy="646331"/>
            <a:chOff x="925774" y="1796509"/>
            <a:chExt cx="1259999" cy="430887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02DF4C59-2F25-3A83-0F72-E4479EF5190D}"/>
                </a:ext>
              </a:extLst>
            </p:cNvPr>
            <p:cNvSpPr/>
            <p:nvPr/>
          </p:nvSpPr>
          <p:spPr>
            <a:xfrm>
              <a:off x="925774" y="1796509"/>
              <a:ext cx="671980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33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A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DD32E70-7698-E252-A359-2E167795AFE0}"/>
                </a:ext>
              </a:extLst>
            </p:cNvPr>
            <p:cNvSpPr txBox="1"/>
            <p:nvPr/>
          </p:nvSpPr>
          <p:spPr>
            <a:xfrm>
              <a:off x="1323956" y="1877704"/>
              <a:ext cx="8618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portaciones</a:t>
              </a:r>
              <a:endParaRPr lang="en-US" sz="2100" dirty="0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A0D48C4-BF65-0F25-2450-94719B7214FB}"/>
              </a:ext>
            </a:extLst>
          </p:cNvPr>
          <p:cNvGrpSpPr/>
          <p:nvPr/>
        </p:nvGrpSpPr>
        <p:grpSpPr>
          <a:xfrm>
            <a:off x="2224181" y="2924978"/>
            <a:ext cx="2544908" cy="646331"/>
            <a:chOff x="925774" y="1796509"/>
            <a:chExt cx="1696605" cy="430887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0E0EE6FF-53BC-F963-B9C1-C1A9F1898332}"/>
                </a:ext>
              </a:extLst>
            </p:cNvPr>
            <p:cNvSpPr/>
            <p:nvPr/>
          </p:nvSpPr>
          <p:spPr>
            <a:xfrm>
              <a:off x="925774" y="1796509"/>
              <a:ext cx="671980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33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79C98953-CC3A-B709-D1C1-E92B6EBEA0BD}"/>
                </a:ext>
              </a:extLst>
            </p:cNvPr>
            <p:cNvSpPr txBox="1"/>
            <p:nvPr/>
          </p:nvSpPr>
          <p:spPr>
            <a:xfrm>
              <a:off x="1331513" y="1907932"/>
              <a:ext cx="1290866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 dirty="0" err="1"/>
                <a:t>juste</a:t>
              </a:r>
              <a:r>
                <a:rPr lang="en-US" sz="1575" dirty="0"/>
                <a:t> del </a:t>
              </a:r>
              <a:r>
                <a:rPr lang="en-US" sz="1575" dirty="0" err="1"/>
                <a:t>año</a:t>
              </a:r>
              <a:r>
                <a:rPr lang="en-US" sz="1575" dirty="0"/>
                <a:t> anterior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656DB95A-6686-737D-70A1-020B52505D80}"/>
              </a:ext>
            </a:extLst>
          </p:cNvPr>
          <p:cNvGrpSpPr/>
          <p:nvPr/>
        </p:nvGrpSpPr>
        <p:grpSpPr>
          <a:xfrm>
            <a:off x="10035871" y="2043646"/>
            <a:ext cx="4755995" cy="2446823"/>
            <a:chOff x="6224886" y="1529462"/>
            <a:chExt cx="3170663" cy="1631215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0232354-62AF-1A0D-4789-C577C9017F6E}"/>
                </a:ext>
              </a:extLst>
            </p:cNvPr>
            <p:cNvSpPr/>
            <p:nvPr/>
          </p:nvSpPr>
          <p:spPr>
            <a:xfrm>
              <a:off x="6353774" y="1529462"/>
              <a:ext cx="2912889" cy="1569661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14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17%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BBFFADD6-801E-9A01-FFD2-67751963E89C}"/>
                </a:ext>
              </a:extLst>
            </p:cNvPr>
            <p:cNvSpPr txBox="1"/>
            <p:nvPr/>
          </p:nvSpPr>
          <p:spPr>
            <a:xfrm>
              <a:off x="6224886" y="2822123"/>
              <a:ext cx="31706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Rendimiento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sobre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aportaciones</a:t>
              </a:r>
              <a:endParaRPr lang="en-US" sz="2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9B0EC63-AB92-6E97-1B96-7CC094FC68EB}"/>
              </a:ext>
            </a:extLst>
          </p:cNvPr>
          <p:cNvSpPr txBox="1"/>
          <p:nvPr/>
        </p:nvSpPr>
        <p:spPr>
          <a:xfrm>
            <a:off x="6637862" y="8556892"/>
            <a:ext cx="5012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Rockwell" panose="02060603020205020403" pitchFamily="18" charset="0"/>
              </a:rPr>
              <a:t>Crecimiento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moderado</a:t>
            </a:r>
            <a:r>
              <a:rPr lang="en-US" sz="2400" dirty="0">
                <a:latin typeface="Rockwell" panose="02060603020205020403" pitchFamily="18" charset="0"/>
              </a:rPr>
              <a:t> y </a:t>
            </a:r>
            <a:r>
              <a:rPr lang="en-US" sz="2400" dirty="0" err="1">
                <a:latin typeface="Rockwell" panose="02060603020205020403" pitchFamily="18" charset="0"/>
              </a:rPr>
              <a:t>estable</a:t>
            </a:r>
            <a:endParaRPr lang="en-US" sz="2400" dirty="0">
              <a:latin typeface="Rockwell" panose="02060603020205020403" pitchFamily="18" charset="0"/>
            </a:endParaRPr>
          </a:p>
        </p:txBody>
      </p:sp>
      <p:graphicFrame>
        <p:nvGraphicFramePr>
          <p:cNvPr id="29" name="Gráfico 28">
            <a:extLst>
              <a:ext uri="{FF2B5EF4-FFF2-40B4-BE49-F238E27FC236}">
                <a16:creationId xmlns:a16="http://schemas.microsoft.com/office/drawing/2014/main" id="{1D0AE9FB-005C-8342-3448-67D298437C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7051155"/>
              </p:ext>
            </p:extLst>
          </p:nvPr>
        </p:nvGraphicFramePr>
        <p:xfrm>
          <a:off x="3040940" y="4964674"/>
          <a:ext cx="11286720" cy="3164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4FBA2E7-E5F9-E465-0AD4-D9963E594CD0}"/>
              </a:ext>
            </a:extLst>
          </p:cNvPr>
          <p:cNvSpPr txBox="1"/>
          <p:nvPr/>
        </p:nvSpPr>
        <p:spPr>
          <a:xfrm>
            <a:off x="76200" y="503889"/>
            <a:ext cx="18135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SV" sz="6000" dirty="0">
                <a:solidFill>
                  <a:schemeClr val="tx2"/>
                </a:solidFill>
                <a:latin typeface="Poppins Ultra-Bold"/>
              </a:rPr>
              <a:t>PROPUESTA DISTRIBUCIÓN DE EXCEDENTES</a:t>
            </a:r>
            <a:endParaRPr lang="en-US" sz="6000" dirty="0">
              <a:solidFill>
                <a:schemeClr val="tx2"/>
              </a:solidFill>
              <a:latin typeface="Poppins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3544886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F85BE-C62D-B231-2CC4-5FD9F4B69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936A72-9D40-A2F3-146D-B1FF150E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207" y="1472904"/>
            <a:ext cx="8229600" cy="1143000"/>
          </a:xfrm>
        </p:spPr>
        <p:txBody>
          <a:bodyPr>
            <a:normAutofit/>
          </a:bodyPr>
          <a:lstStyle/>
          <a:p>
            <a:r>
              <a:rPr lang="es-SV" sz="2400" dirty="0">
                <a:latin typeface="Neue Haas Grotesk Text Pro" panose="020B0504020202020204" pitchFamily="34" charset="0"/>
              </a:rPr>
              <a:t>DISTRIBUCIÓN DE EXCEDENTES 2025</a:t>
            </a:r>
            <a:endParaRPr lang="en-US" sz="2400" dirty="0"/>
          </a:p>
        </p:txBody>
      </p:sp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D480A21D-1070-FB4C-BBC7-8B142327EDCE}"/>
              </a:ext>
            </a:extLst>
          </p:cNvPr>
          <p:cNvGraphicFramePr>
            <a:graphicFrameLocks noGrp="1"/>
          </p:cNvGraphicFramePr>
          <p:nvPr/>
        </p:nvGraphicFramePr>
        <p:xfrm>
          <a:off x="2422834" y="2409299"/>
          <a:ext cx="5584346" cy="222504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3016433">
                  <a:extLst>
                    <a:ext uri="{9D8B030D-6E8A-4147-A177-3AD203B41FA5}">
                      <a16:colId xmlns:a16="http://schemas.microsoft.com/office/drawing/2014/main" val="2195352982"/>
                    </a:ext>
                  </a:extLst>
                </a:gridCol>
                <a:gridCol w="2567913">
                  <a:extLst>
                    <a:ext uri="{9D8B030D-6E8A-4147-A177-3AD203B41FA5}">
                      <a16:colId xmlns:a16="http://schemas.microsoft.com/office/drawing/2014/main" val="3001766202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$    35,086.46</a:t>
                      </a:r>
                      <a:endParaRPr lang="en-US" sz="2700" dirty="0">
                        <a:latin typeface="Aptos Narrow" panose="020B00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354956260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100946044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$    35,086.46</a:t>
                      </a:r>
                      <a:endParaRPr lang="en-US" sz="2700" dirty="0">
                        <a:latin typeface="Aptos Narrow" panose="020B00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59756285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$ 134,348.00</a:t>
                      </a:r>
                      <a:endParaRPr lang="en-US" sz="2700" dirty="0">
                        <a:latin typeface="Aptos Narrow" panose="020B00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272724905"/>
                  </a:ext>
                </a:extLst>
              </a:tr>
            </a:tbl>
          </a:graphicData>
        </a:graphic>
      </p:graphicFrame>
      <p:grpSp>
        <p:nvGrpSpPr>
          <p:cNvPr id="11" name="Grupo 10">
            <a:extLst>
              <a:ext uri="{FF2B5EF4-FFF2-40B4-BE49-F238E27FC236}">
                <a16:creationId xmlns:a16="http://schemas.microsoft.com/office/drawing/2014/main" id="{C3ECE4F4-26C8-489F-2967-E5BB47838D04}"/>
              </a:ext>
            </a:extLst>
          </p:cNvPr>
          <p:cNvGrpSpPr/>
          <p:nvPr/>
        </p:nvGrpSpPr>
        <p:grpSpPr>
          <a:xfrm>
            <a:off x="2217969" y="2358820"/>
            <a:ext cx="1822563" cy="646331"/>
            <a:chOff x="925774" y="1796509"/>
            <a:chExt cx="1215042" cy="430887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7069E3E9-33E3-E317-7B52-1BB945CA8450}"/>
                </a:ext>
              </a:extLst>
            </p:cNvPr>
            <p:cNvSpPr/>
            <p:nvPr/>
          </p:nvSpPr>
          <p:spPr>
            <a:xfrm>
              <a:off x="925774" y="1796509"/>
              <a:ext cx="671980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33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U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ADA62D9B-81F0-78E5-B1DE-F1ED8C250752}"/>
                </a:ext>
              </a:extLst>
            </p:cNvPr>
            <p:cNvSpPr txBox="1"/>
            <p:nvPr/>
          </p:nvSpPr>
          <p:spPr>
            <a:xfrm>
              <a:off x="1308665" y="1901144"/>
              <a:ext cx="8321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tilidad</a:t>
              </a:r>
              <a:r>
                <a:rPr lang="en-US" dirty="0"/>
                <a:t> </a:t>
              </a:r>
              <a:r>
                <a:rPr lang="en-US" dirty="0" err="1"/>
                <a:t>neta</a:t>
              </a:r>
              <a:endParaRPr lang="en-US" dirty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DB84083-137F-939D-0B3D-1DB4256E1DE4}"/>
              </a:ext>
            </a:extLst>
          </p:cNvPr>
          <p:cNvGrpSpPr/>
          <p:nvPr/>
        </p:nvGrpSpPr>
        <p:grpSpPr>
          <a:xfrm>
            <a:off x="2217970" y="3461153"/>
            <a:ext cx="2434407" cy="646331"/>
            <a:chOff x="925774" y="1796509"/>
            <a:chExt cx="1622938" cy="430887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328C2BBD-BF8B-CACC-D51F-A1A24A481D05}"/>
                </a:ext>
              </a:extLst>
            </p:cNvPr>
            <p:cNvSpPr/>
            <p:nvPr/>
          </p:nvSpPr>
          <p:spPr>
            <a:xfrm>
              <a:off x="925774" y="1796509"/>
              <a:ext cx="671980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33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U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8F5D0814-76C0-0507-EB62-E0C2CE71B677}"/>
                </a:ext>
              </a:extLst>
            </p:cNvPr>
            <p:cNvSpPr txBox="1"/>
            <p:nvPr/>
          </p:nvSpPr>
          <p:spPr>
            <a:xfrm>
              <a:off x="1308842" y="1900375"/>
              <a:ext cx="12398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tilidad</a:t>
              </a:r>
              <a:r>
                <a:rPr lang="en-US" dirty="0"/>
                <a:t> </a:t>
              </a:r>
              <a:r>
                <a:rPr lang="en-US" dirty="0" err="1"/>
                <a:t>acumulada</a:t>
              </a:r>
              <a:endParaRPr lang="en-US" dirty="0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60FF6A61-CBAD-8D7A-3DCF-868D64815307}"/>
              </a:ext>
            </a:extLst>
          </p:cNvPr>
          <p:cNvGrpSpPr/>
          <p:nvPr/>
        </p:nvGrpSpPr>
        <p:grpSpPr>
          <a:xfrm>
            <a:off x="2251398" y="3999346"/>
            <a:ext cx="1889999" cy="646331"/>
            <a:chOff x="925774" y="1796509"/>
            <a:chExt cx="1259999" cy="430887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175CC5A8-9504-2BEA-F5FC-B4CB28AA5D40}"/>
                </a:ext>
              </a:extLst>
            </p:cNvPr>
            <p:cNvSpPr/>
            <p:nvPr/>
          </p:nvSpPr>
          <p:spPr>
            <a:xfrm>
              <a:off x="925774" y="1796509"/>
              <a:ext cx="671980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33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A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21917A23-C630-1855-6EFD-8DDE00BDED69}"/>
                </a:ext>
              </a:extLst>
            </p:cNvPr>
            <p:cNvSpPr txBox="1"/>
            <p:nvPr/>
          </p:nvSpPr>
          <p:spPr>
            <a:xfrm>
              <a:off x="1323956" y="1877704"/>
              <a:ext cx="8618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portaciones</a:t>
              </a:r>
              <a:endParaRPr lang="en-US" sz="2100" dirty="0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C4632D51-5C8B-93E2-C8BC-A4F4747D4691}"/>
              </a:ext>
            </a:extLst>
          </p:cNvPr>
          <p:cNvGrpSpPr/>
          <p:nvPr/>
        </p:nvGrpSpPr>
        <p:grpSpPr>
          <a:xfrm>
            <a:off x="2224181" y="2924978"/>
            <a:ext cx="2544908" cy="646331"/>
            <a:chOff x="925774" y="1796509"/>
            <a:chExt cx="1696605" cy="430887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3157AF2-4EB0-9E0F-5982-D38DD6A134FC}"/>
                </a:ext>
              </a:extLst>
            </p:cNvPr>
            <p:cNvSpPr/>
            <p:nvPr/>
          </p:nvSpPr>
          <p:spPr>
            <a:xfrm>
              <a:off x="925774" y="1796509"/>
              <a:ext cx="671980" cy="430887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33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7BE38B38-B77E-05A3-3E32-91D7380D98F4}"/>
                </a:ext>
              </a:extLst>
            </p:cNvPr>
            <p:cNvSpPr txBox="1"/>
            <p:nvPr/>
          </p:nvSpPr>
          <p:spPr>
            <a:xfrm>
              <a:off x="1331513" y="1907932"/>
              <a:ext cx="1290866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 dirty="0" err="1"/>
                <a:t>juste</a:t>
              </a:r>
              <a:r>
                <a:rPr lang="en-US" sz="1575" dirty="0"/>
                <a:t> del </a:t>
              </a:r>
              <a:r>
                <a:rPr lang="en-US" sz="1575" dirty="0" err="1"/>
                <a:t>año</a:t>
              </a:r>
              <a:r>
                <a:rPr lang="en-US" sz="1575" dirty="0"/>
                <a:t> anterior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FA19136A-B3DB-0C1C-2DBA-6EEAE42118A7}"/>
              </a:ext>
            </a:extLst>
          </p:cNvPr>
          <p:cNvGrpSpPr/>
          <p:nvPr/>
        </p:nvGrpSpPr>
        <p:grpSpPr>
          <a:xfrm>
            <a:off x="10035871" y="2043646"/>
            <a:ext cx="4755995" cy="2446823"/>
            <a:chOff x="6224886" y="1529462"/>
            <a:chExt cx="3170663" cy="1631215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85A7B4EB-3A0B-0BE4-3030-95F51EE33E39}"/>
                </a:ext>
              </a:extLst>
            </p:cNvPr>
            <p:cNvSpPr/>
            <p:nvPr/>
          </p:nvSpPr>
          <p:spPr>
            <a:xfrm>
              <a:off x="6353774" y="1529462"/>
              <a:ext cx="2912889" cy="1569661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14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26%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B730F13B-43E3-8CBA-FE8E-16AD829E3979}"/>
                </a:ext>
              </a:extLst>
            </p:cNvPr>
            <p:cNvSpPr txBox="1"/>
            <p:nvPr/>
          </p:nvSpPr>
          <p:spPr>
            <a:xfrm>
              <a:off x="6224886" y="2822123"/>
              <a:ext cx="31706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Rendimiento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sobre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aportaciones</a:t>
              </a:r>
              <a:endParaRPr lang="en-US" sz="2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31F23D3-4F06-689D-DA23-7ACF575693E8}"/>
              </a:ext>
            </a:extLst>
          </p:cNvPr>
          <p:cNvSpPr txBox="1"/>
          <p:nvPr/>
        </p:nvSpPr>
        <p:spPr>
          <a:xfrm>
            <a:off x="5623466" y="8496739"/>
            <a:ext cx="7041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Fuerte </a:t>
            </a:r>
            <a:r>
              <a:rPr lang="en-US" sz="2400" dirty="0" err="1">
                <a:latin typeface="Rockwell" panose="02060603020205020403" pitchFamily="18" charset="0"/>
              </a:rPr>
              <a:t>incremento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en</a:t>
            </a:r>
            <a:r>
              <a:rPr lang="en-US" sz="2400" dirty="0">
                <a:latin typeface="Rockwell" panose="02060603020205020403" pitchFamily="18" charset="0"/>
              </a:rPr>
              <a:t> </a:t>
            </a:r>
            <a:r>
              <a:rPr lang="en-US" sz="2400" dirty="0" err="1">
                <a:latin typeface="Rockwell" panose="02060603020205020403" pitchFamily="18" charset="0"/>
              </a:rPr>
              <a:t>rendimiento</a:t>
            </a:r>
            <a:r>
              <a:rPr lang="en-US" sz="2400" dirty="0">
                <a:latin typeface="Rockwell" panose="02060603020205020403" pitchFamily="18" charset="0"/>
              </a:rPr>
              <a:t> y </a:t>
            </a:r>
            <a:r>
              <a:rPr lang="en-US" sz="2400" dirty="0" err="1">
                <a:latin typeface="Rockwell" panose="02060603020205020403" pitchFamily="18" charset="0"/>
              </a:rPr>
              <a:t>excedentes</a:t>
            </a:r>
            <a:endParaRPr lang="en-US" sz="2400" dirty="0">
              <a:latin typeface="Rockwell" panose="02060603020205020403" pitchFamily="18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5EE8514-167F-4867-893E-08F43952FD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106885"/>
              </p:ext>
            </p:extLst>
          </p:nvPr>
        </p:nvGraphicFramePr>
        <p:xfrm>
          <a:off x="3040942" y="5037968"/>
          <a:ext cx="11286719" cy="3066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8220E2A-2312-591A-3E4A-09B17B154C48}"/>
              </a:ext>
            </a:extLst>
          </p:cNvPr>
          <p:cNvSpPr txBox="1"/>
          <p:nvPr/>
        </p:nvSpPr>
        <p:spPr>
          <a:xfrm>
            <a:off x="76200" y="503889"/>
            <a:ext cx="18135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SV" sz="6000" dirty="0">
                <a:solidFill>
                  <a:schemeClr val="tx2"/>
                </a:solidFill>
                <a:latin typeface="Poppins Ultra-Bold"/>
              </a:rPr>
              <a:t>PROPUESTA DISTRIBUCIÓN DE EXCEDENTES</a:t>
            </a:r>
            <a:endParaRPr lang="en-US" sz="6000" dirty="0">
              <a:solidFill>
                <a:schemeClr val="tx2"/>
              </a:solidFill>
              <a:latin typeface="Poppins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3876461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9DBE7-28DD-7EF3-23CC-47CFD91A6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41370-3107-C2BF-9258-C5F7BE1D4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101" y="1261448"/>
            <a:ext cx="8229600" cy="1143000"/>
          </a:xfrm>
        </p:spPr>
        <p:txBody>
          <a:bodyPr>
            <a:normAutofit/>
          </a:bodyPr>
          <a:lstStyle/>
          <a:p>
            <a:r>
              <a:rPr lang="es-SV" sz="2400" dirty="0">
                <a:latin typeface="Neue Haas Grotesk Text Pro" panose="020B0504020202020204" pitchFamily="34" charset="0"/>
              </a:rPr>
              <a:t>ANÁLISIS COMPARATIVO DE RESULTADOS </a:t>
            </a:r>
            <a:br>
              <a:rPr lang="es-SV" sz="2400" dirty="0">
                <a:latin typeface="Neue Haas Grotesk Text Pro" panose="020B0504020202020204" pitchFamily="34" charset="0"/>
              </a:rPr>
            </a:br>
            <a:r>
              <a:rPr lang="es-SV" sz="2400" dirty="0">
                <a:latin typeface="Neue Haas Grotesk Text Pro" panose="020B0504020202020204" pitchFamily="34" charset="0"/>
              </a:rPr>
              <a:t>(2023-2025)</a:t>
            </a:r>
            <a:endParaRPr lang="en-US" sz="2400" dirty="0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884DE6B0-20DB-EE79-610A-22AB56AEAC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844633"/>
              </p:ext>
            </p:extLst>
          </p:nvPr>
        </p:nvGraphicFramePr>
        <p:xfrm>
          <a:off x="914399" y="2247900"/>
          <a:ext cx="8400529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DD1F7362-8520-4A9D-8F35-533031FD8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530581"/>
              </p:ext>
            </p:extLst>
          </p:nvPr>
        </p:nvGraphicFramePr>
        <p:xfrm>
          <a:off x="9588473" y="1832948"/>
          <a:ext cx="7171200" cy="3682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E0EB743-C0F5-9694-179A-EFF94F9242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139022"/>
              </p:ext>
            </p:extLst>
          </p:nvPr>
        </p:nvGraphicFramePr>
        <p:xfrm>
          <a:off x="9314929" y="5758380"/>
          <a:ext cx="7785127" cy="3858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A5532CC1-0C39-F5EF-F57C-C92322508D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34058"/>
              </p:ext>
            </p:extLst>
          </p:nvPr>
        </p:nvGraphicFramePr>
        <p:xfrm>
          <a:off x="1529801" y="5781240"/>
          <a:ext cx="7169727" cy="36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3D0E3BB-EF0D-7ACE-352E-B55136D26E0E}"/>
              </a:ext>
            </a:extLst>
          </p:cNvPr>
          <p:cNvSpPr txBox="1"/>
          <p:nvPr/>
        </p:nvSpPr>
        <p:spPr>
          <a:xfrm>
            <a:off x="247128" y="216499"/>
            <a:ext cx="18135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SV" sz="6000" dirty="0">
                <a:solidFill>
                  <a:schemeClr val="tx2"/>
                </a:solidFill>
                <a:latin typeface="Poppins Ultra-Bold"/>
              </a:rPr>
              <a:t>PROPUESTA DISTRIBUCIÓN DE EXCEDENTES</a:t>
            </a:r>
            <a:endParaRPr lang="en-US" sz="6000" dirty="0">
              <a:solidFill>
                <a:schemeClr val="tx2"/>
              </a:solidFill>
              <a:latin typeface="Poppins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2166474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91984-3A01-00EB-1F4C-9FEBE7AAA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2043622"/>
            <a:ext cx="8229600" cy="1143000"/>
          </a:xfrm>
        </p:spPr>
        <p:txBody>
          <a:bodyPr>
            <a:normAutofit/>
          </a:bodyPr>
          <a:lstStyle/>
          <a:p>
            <a:r>
              <a:rPr lang="es-SV" sz="2400" dirty="0">
                <a:latin typeface="Neue Haas Grotesk Text Pro" panose="020B0504020202020204" pitchFamily="34" charset="0"/>
              </a:rPr>
              <a:t>PROPUESTA DE DISTRIBUCIÓN DE </a:t>
            </a:r>
            <a:br>
              <a:rPr lang="es-SV" sz="2400" dirty="0">
                <a:latin typeface="Neue Haas Grotesk Text Pro" panose="020B0504020202020204" pitchFamily="34" charset="0"/>
              </a:rPr>
            </a:br>
            <a:r>
              <a:rPr lang="es-SV" sz="2400" dirty="0">
                <a:latin typeface="Neue Haas Grotesk Text Pro" panose="020B0504020202020204" pitchFamily="34" charset="0"/>
              </a:rPr>
              <a:t>EXCEDENTES 2025</a:t>
            </a:r>
            <a:endParaRPr lang="en-US" sz="2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B78C4E-4285-9773-C083-6C187AD00F77}"/>
              </a:ext>
            </a:extLst>
          </p:cNvPr>
          <p:cNvSpPr txBox="1"/>
          <p:nvPr/>
        </p:nvSpPr>
        <p:spPr>
          <a:xfrm>
            <a:off x="1571627" y="3343007"/>
            <a:ext cx="714374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/>
              <a:t>El Consejo de Administración propone a la </a:t>
            </a:r>
            <a:r>
              <a:rPr lang="en-US" sz="2700" b="1" dirty="0" err="1"/>
              <a:t>Asamblea</a:t>
            </a:r>
            <a:r>
              <a:rPr lang="en-US" sz="2700" b="1" dirty="0"/>
              <a:t> General la </a:t>
            </a:r>
            <a:r>
              <a:rPr lang="en-US" sz="2700" b="1" dirty="0" err="1"/>
              <a:t>siguiente</a:t>
            </a:r>
            <a:r>
              <a:rPr lang="en-US" sz="2700" b="1" dirty="0"/>
              <a:t> </a:t>
            </a:r>
            <a:r>
              <a:rPr lang="en-US" sz="2700" b="1" dirty="0" err="1"/>
              <a:t>distribución</a:t>
            </a:r>
            <a:r>
              <a:rPr lang="en-US" sz="2700" b="1" dirty="0"/>
              <a:t> de </a:t>
            </a:r>
            <a:r>
              <a:rPr lang="en-US" sz="2700" b="1" dirty="0" err="1"/>
              <a:t>excedentes</a:t>
            </a:r>
            <a:r>
              <a:rPr lang="en-US" sz="2700" b="1" dirty="0"/>
              <a:t> </a:t>
            </a:r>
            <a:r>
              <a:rPr lang="en-US" sz="2700" b="1" dirty="0" err="1"/>
              <a:t>correspondiente</a:t>
            </a:r>
            <a:r>
              <a:rPr lang="en-US" sz="2700" b="1" dirty="0"/>
              <a:t> al </a:t>
            </a:r>
            <a:r>
              <a:rPr lang="en-US" sz="2700" b="1" dirty="0" err="1"/>
              <a:t>ejercicio</a:t>
            </a:r>
            <a:r>
              <a:rPr lang="en-US" sz="2700" b="1" dirty="0"/>
              <a:t> 2025: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C06C922-EAD9-9F63-6506-F0C726E2E3F5}"/>
              </a:ext>
            </a:extLst>
          </p:cNvPr>
          <p:cNvGrpSpPr/>
          <p:nvPr/>
        </p:nvGrpSpPr>
        <p:grpSpPr>
          <a:xfrm>
            <a:off x="9678684" y="3758504"/>
            <a:ext cx="6080430" cy="2354492"/>
            <a:chOff x="6224887" y="1529462"/>
            <a:chExt cx="3170663" cy="2314336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26C05AE-2540-B27A-6489-9AE03F6869FA}"/>
                </a:ext>
              </a:extLst>
            </p:cNvPr>
            <p:cNvSpPr/>
            <p:nvPr/>
          </p:nvSpPr>
          <p:spPr>
            <a:xfrm>
              <a:off x="6353774" y="1529462"/>
              <a:ext cx="2912889" cy="2314336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14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100%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98D5FDA1-5033-423F-B00F-60A4707348CC}"/>
                </a:ext>
              </a:extLst>
            </p:cNvPr>
            <p:cNvSpPr txBox="1"/>
            <p:nvPr/>
          </p:nvSpPr>
          <p:spPr>
            <a:xfrm>
              <a:off x="6224887" y="3336268"/>
              <a:ext cx="3170663" cy="499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Distribución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propuesta</a:t>
              </a:r>
              <a:endParaRPr lang="en-US" sz="2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24A6C1E4-93F6-E4C1-1F42-4F99D3C49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999" y="7836068"/>
            <a:ext cx="1498755" cy="139605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ABFC573-1F40-E5A1-B58B-65F542191197}"/>
              </a:ext>
            </a:extLst>
          </p:cNvPr>
          <p:cNvSpPr txBox="1"/>
          <p:nvPr/>
        </p:nvSpPr>
        <p:spPr>
          <a:xfrm>
            <a:off x="3984468" y="8095517"/>
            <a:ext cx="10497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Se </a:t>
            </a:r>
            <a:r>
              <a:rPr lang="en-US" sz="2400" b="1" dirty="0" err="1"/>
              <a:t>somete</a:t>
            </a:r>
            <a:r>
              <a:rPr lang="en-US" sz="2400" b="1" dirty="0"/>
              <a:t> la </a:t>
            </a:r>
            <a:r>
              <a:rPr lang="en-US" sz="2400" b="1" dirty="0" err="1"/>
              <a:t>presente</a:t>
            </a:r>
            <a:r>
              <a:rPr lang="en-US" sz="2400" b="1" dirty="0"/>
              <a:t> </a:t>
            </a:r>
            <a:r>
              <a:rPr lang="en-US" sz="2400" b="1" dirty="0" err="1"/>
              <a:t>propuesta</a:t>
            </a:r>
            <a:r>
              <a:rPr lang="en-US" sz="2400" b="1" dirty="0"/>
              <a:t> a </a:t>
            </a:r>
            <a:r>
              <a:rPr lang="en-US" sz="2400" b="1" dirty="0" err="1"/>
              <a:t>consideración</a:t>
            </a:r>
            <a:r>
              <a:rPr lang="en-US" sz="2400" b="1" dirty="0"/>
              <a:t> y </a:t>
            </a:r>
            <a:r>
              <a:rPr lang="en-US" sz="2400" b="1" dirty="0" err="1"/>
              <a:t>aprobación</a:t>
            </a:r>
            <a:r>
              <a:rPr lang="en-US" sz="2400" b="1" dirty="0"/>
              <a:t> de la </a:t>
            </a:r>
            <a:r>
              <a:rPr lang="en-US" sz="2400" b="1" dirty="0" err="1"/>
              <a:t>Asamblea</a:t>
            </a:r>
            <a:r>
              <a:rPr lang="en-US" sz="2400" b="1" dirty="0"/>
              <a:t> General.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F5A0C070-3936-0C7A-1074-D9413E75C19E}"/>
              </a:ext>
            </a:extLst>
          </p:cNvPr>
          <p:cNvGrpSpPr/>
          <p:nvPr/>
        </p:nvGrpSpPr>
        <p:grpSpPr>
          <a:xfrm>
            <a:off x="2261385" y="5480409"/>
            <a:ext cx="7636755" cy="969495"/>
            <a:chOff x="1507590" y="3653607"/>
            <a:chExt cx="5091170" cy="646330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00D55E1A-845E-5A99-E090-A7EBEBE8A47C}"/>
                </a:ext>
              </a:extLst>
            </p:cNvPr>
            <p:cNvSpPr/>
            <p:nvPr/>
          </p:nvSpPr>
          <p:spPr>
            <a:xfrm>
              <a:off x="1507590" y="3653607"/>
              <a:ext cx="447792" cy="646330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es-ES" sz="54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rPr>
                <a:t>E</a:t>
              </a:r>
              <a:endPara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1C52C671-7E7B-3179-1D90-FAC6C0A0E52B}"/>
                </a:ext>
              </a:extLst>
            </p:cNvPr>
            <p:cNvSpPr txBox="1"/>
            <p:nvPr/>
          </p:nvSpPr>
          <p:spPr>
            <a:xfrm>
              <a:off x="1836261" y="3862120"/>
              <a:ext cx="47624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 b="1" dirty="0" err="1"/>
                <a:t>xcedente</a:t>
              </a:r>
              <a:r>
                <a:rPr lang="en-US" sz="2700" b="1" dirty="0"/>
                <a:t> total a </a:t>
              </a:r>
              <a:r>
                <a:rPr lang="en-US" sz="2700" b="1" dirty="0" err="1"/>
                <a:t>distribuir</a:t>
              </a:r>
              <a:r>
                <a:rPr lang="en-US" sz="2700" b="1" dirty="0"/>
                <a:t> $35,086.46 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F39759D-2841-0574-962D-9F9D59A24A47}"/>
              </a:ext>
            </a:extLst>
          </p:cNvPr>
          <p:cNvSpPr txBox="1"/>
          <p:nvPr/>
        </p:nvSpPr>
        <p:spPr>
          <a:xfrm>
            <a:off x="247128" y="216499"/>
            <a:ext cx="18135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SV" sz="6000" dirty="0">
                <a:solidFill>
                  <a:schemeClr val="tx2"/>
                </a:solidFill>
                <a:latin typeface="Poppins Ultra-Bold"/>
              </a:rPr>
              <a:t>PROPUESTA DISTRIBUCIÓN DE EXCEDENTES</a:t>
            </a:r>
            <a:endParaRPr lang="en-US" sz="6000" dirty="0">
              <a:solidFill>
                <a:schemeClr val="tx2"/>
              </a:solidFill>
              <a:latin typeface="Poppins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3879448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1572" y="3865594"/>
            <a:ext cx="8006428" cy="6434257"/>
          </a:xfrm>
          <a:custGeom>
            <a:avLst/>
            <a:gdLst/>
            <a:ahLst/>
            <a:cxnLst/>
            <a:rect l="l" t="t" r="r" b="b"/>
            <a:pathLst>
              <a:path w="8006428" h="6434257">
                <a:moveTo>
                  <a:pt x="0" y="0"/>
                </a:moveTo>
                <a:lnTo>
                  <a:pt x="8006428" y="0"/>
                </a:lnTo>
                <a:lnTo>
                  <a:pt x="8006428" y="6434257"/>
                </a:lnTo>
                <a:lnTo>
                  <a:pt x="0" y="6434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394409" y="4914900"/>
            <a:ext cx="18135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10. CIERRE</a:t>
            </a:r>
          </a:p>
        </p:txBody>
      </p:sp>
      <p:pic>
        <p:nvPicPr>
          <p:cNvPr id="5" name="Picture 4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7ED1B756-26C7-81F2-46CD-118649CAB6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00"/>
            <a:ext cx="5764382" cy="37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78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1572" y="3865594"/>
            <a:ext cx="8006428" cy="6434257"/>
          </a:xfrm>
          <a:custGeom>
            <a:avLst/>
            <a:gdLst/>
            <a:ahLst/>
            <a:cxnLst/>
            <a:rect l="l" t="t" r="r" b="b"/>
            <a:pathLst>
              <a:path w="8006428" h="6434257">
                <a:moveTo>
                  <a:pt x="0" y="0"/>
                </a:moveTo>
                <a:lnTo>
                  <a:pt x="8006428" y="0"/>
                </a:lnTo>
                <a:lnTo>
                  <a:pt x="8006428" y="6434257"/>
                </a:lnTo>
                <a:lnTo>
                  <a:pt x="0" y="6434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533400" y="4914900"/>
            <a:ext cx="18135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11. RIFAS</a:t>
            </a:r>
          </a:p>
        </p:txBody>
      </p:sp>
      <p:pic>
        <p:nvPicPr>
          <p:cNvPr id="5" name="Picture 4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7ED1B756-26C7-81F2-46CD-118649CAB6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00"/>
            <a:ext cx="5764382" cy="37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88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06A14-D89E-8EAE-4C76-697A32382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934E43C-8302-6790-65E7-AF43075253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/>
          <a:stretch/>
        </p:blipFill>
        <p:spPr>
          <a:xfrm>
            <a:off x="-15888" y="2842969"/>
            <a:ext cx="2561102" cy="1195821"/>
          </a:xfrm>
          <a:prstGeom prst="rect">
            <a:avLst/>
          </a:prstGeom>
        </p:spPr>
      </p:pic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5223951-7BD6-0B0F-50E5-A0A41218F7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r="13429"/>
          <a:stretch/>
        </p:blipFill>
        <p:spPr>
          <a:xfrm>
            <a:off x="-21985" y="4041400"/>
            <a:ext cx="2350481" cy="1339514"/>
          </a:xfrm>
          <a:prstGeom prst="rect">
            <a:avLst/>
          </a:prstGeom>
        </p:spPr>
      </p:pic>
      <p:pic>
        <p:nvPicPr>
          <p:cNvPr id="6" name="Picture 5" descr="A group of people standing outside a blue tent&#10;&#10;Description automatically generated">
            <a:extLst>
              <a:ext uri="{FF2B5EF4-FFF2-40B4-BE49-F238E27FC236}">
                <a16:creationId xmlns:a16="http://schemas.microsoft.com/office/drawing/2014/main" id="{792EE3FF-16A7-7825-8C8E-45BAF0F29E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540"/>
          <a:stretch/>
        </p:blipFill>
        <p:spPr>
          <a:xfrm>
            <a:off x="2219421" y="1245992"/>
            <a:ext cx="2480733" cy="1116330"/>
          </a:xfrm>
          <a:prstGeom prst="rect">
            <a:avLst/>
          </a:prstGeom>
        </p:spPr>
      </p:pic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65C23676-D752-4C14-F259-FBDE92860E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/>
          <a:stretch/>
        </p:blipFill>
        <p:spPr>
          <a:xfrm>
            <a:off x="4014199" y="1285088"/>
            <a:ext cx="2649872" cy="1237268"/>
          </a:xfrm>
          <a:prstGeom prst="rect">
            <a:avLst/>
          </a:prstGeom>
        </p:spPr>
      </p:pic>
      <p:pic>
        <p:nvPicPr>
          <p:cNvPr id="10" name="Picture 9" descr="A group of people sitting in chairs under a tent&#10;&#10;Description automatically generated">
            <a:extLst>
              <a:ext uri="{FF2B5EF4-FFF2-40B4-BE49-F238E27FC236}">
                <a16:creationId xmlns:a16="http://schemas.microsoft.com/office/drawing/2014/main" id="{2F95FAF8-7AFB-B314-21D5-74926C242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/>
          <a:stretch/>
        </p:blipFill>
        <p:spPr>
          <a:xfrm>
            <a:off x="4443460" y="2515272"/>
            <a:ext cx="2256595" cy="1272968"/>
          </a:xfrm>
          <a:prstGeom prst="rect">
            <a:avLst/>
          </a:prstGeom>
        </p:spPr>
      </p:pic>
      <p:pic>
        <p:nvPicPr>
          <p:cNvPr id="12" name="Picture 11" descr="A group of people in a room&#10;&#10;Description automatically generated">
            <a:extLst>
              <a:ext uri="{FF2B5EF4-FFF2-40B4-BE49-F238E27FC236}">
                <a16:creationId xmlns:a16="http://schemas.microsoft.com/office/drawing/2014/main" id="{ABBBDE9B-93BC-5EA5-F6B4-38E8AB3BD4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6"/>
          <a:stretch>
            <a:fillRect/>
          </a:stretch>
        </p:blipFill>
        <p:spPr>
          <a:xfrm>
            <a:off x="-36103" y="5372187"/>
            <a:ext cx="2326107" cy="1338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4BC204-B574-C859-C405-C3425D1AEA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2" y="164836"/>
            <a:ext cx="2248149" cy="149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5695B8CC-B8C8-DEF0-35EA-429CE00543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88" b="19838"/>
          <a:stretch>
            <a:fillRect/>
          </a:stretch>
        </p:blipFill>
        <p:spPr>
          <a:xfrm>
            <a:off x="9407837" y="9005423"/>
            <a:ext cx="3206688" cy="1281578"/>
          </a:xfrm>
          <a:prstGeom prst="rect">
            <a:avLst/>
          </a:prstGeom>
        </p:spPr>
      </p:pic>
      <p:pic>
        <p:nvPicPr>
          <p:cNvPr id="22" name="Picture 21" descr="A group of flags in a room&#10;&#10;Description automatically generated">
            <a:extLst>
              <a:ext uri="{FF2B5EF4-FFF2-40B4-BE49-F238E27FC236}">
                <a16:creationId xmlns:a16="http://schemas.microsoft.com/office/drawing/2014/main" id="{43595951-DF8B-2394-EB1C-97D3BAF5CC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372" y="4074556"/>
            <a:ext cx="1761982" cy="2005786"/>
          </a:xfrm>
          <a:prstGeom prst="rect">
            <a:avLst/>
          </a:prstGeom>
        </p:spPr>
      </p:pic>
      <p:pic>
        <p:nvPicPr>
          <p:cNvPr id="23" name="Picture 22" descr="A person in a suit standing in front of a table with people in the background&#10;&#10;Description automatically generated">
            <a:extLst>
              <a:ext uri="{FF2B5EF4-FFF2-40B4-BE49-F238E27FC236}">
                <a16:creationId xmlns:a16="http://schemas.microsoft.com/office/drawing/2014/main" id="{D89F9330-268B-691D-1B70-11AF4DF67E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613" y="8886814"/>
            <a:ext cx="2884574" cy="1427063"/>
          </a:xfrm>
          <a:prstGeom prst="rect">
            <a:avLst/>
          </a:prstGeom>
        </p:spPr>
      </p:pic>
      <p:pic>
        <p:nvPicPr>
          <p:cNvPr id="24" name="Picture 23" descr="A person standing in front of 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21F86C61-1DB6-6A15-C06B-812F1C55CA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829" y="9088872"/>
            <a:ext cx="2579750" cy="1204421"/>
          </a:xfrm>
          <a:prstGeom prst="rect">
            <a:avLst/>
          </a:prstGeom>
        </p:spPr>
      </p:pic>
      <p:pic>
        <p:nvPicPr>
          <p:cNvPr id="26" name="Picture 25" descr="A group of people in a room&#10;&#10;Description automatically generated">
            <a:extLst>
              <a:ext uri="{FF2B5EF4-FFF2-40B4-BE49-F238E27FC236}">
                <a16:creationId xmlns:a16="http://schemas.microsoft.com/office/drawing/2014/main" id="{29B8336F-92A6-3250-EE58-A1C1A4F891B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/>
          <a:stretch>
            <a:fillRect/>
          </a:stretch>
        </p:blipFill>
        <p:spPr>
          <a:xfrm>
            <a:off x="2254742" y="3327718"/>
            <a:ext cx="2208532" cy="1371845"/>
          </a:xfrm>
          <a:prstGeom prst="rect">
            <a:avLst/>
          </a:prstGeom>
        </p:spPr>
      </p:pic>
      <p:pic>
        <p:nvPicPr>
          <p:cNvPr id="30" name="Picture 2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A41B331-E497-7562-7590-CFCD548902C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927" y="6586"/>
            <a:ext cx="2046964" cy="2533637"/>
          </a:xfrm>
          <a:prstGeom prst="rect">
            <a:avLst/>
          </a:prstGeom>
        </p:spPr>
      </p:pic>
      <p:pic>
        <p:nvPicPr>
          <p:cNvPr id="37" name="Picture 3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BBCEA2D-1DD3-3584-3B38-BF09B6B178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9"/>
          <a:stretch/>
        </p:blipFill>
        <p:spPr>
          <a:xfrm>
            <a:off x="12737973" y="7456748"/>
            <a:ext cx="2417135" cy="1458198"/>
          </a:xfrm>
          <a:prstGeom prst="rect">
            <a:avLst/>
          </a:prstGeom>
        </p:spPr>
      </p:pic>
      <p:pic>
        <p:nvPicPr>
          <p:cNvPr id="38" name="Picture 37" descr="A person and person cutting a ribbon&#10;&#10;Description automatically generated">
            <a:extLst>
              <a:ext uri="{FF2B5EF4-FFF2-40B4-BE49-F238E27FC236}">
                <a16:creationId xmlns:a16="http://schemas.microsoft.com/office/drawing/2014/main" id="{EBAFF6C4-BD9F-640C-6753-AC1B7F645CA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2" y="9225430"/>
            <a:ext cx="2350970" cy="1097609"/>
          </a:xfrm>
          <a:prstGeom prst="rect">
            <a:avLst/>
          </a:prstGeom>
        </p:spPr>
      </p:pic>
      <p:pic>
        <p:nvPicPr>
          <p:cNvPr id="41" name="Picture 40" descr="A person standing in front of a group of people sitting at tables&#10;&#10;Description automatically generated">
            <a:extLst>
              <a:ext uri="{FF2B5EF4-FFF2-40B4-BE49-F238E27FC236}">
                <a16:creationId xmlns:a16="http://schemas.microsoft.com/office/drawing/2014/main" id="{4E14A82F-7C19-C5D4-ADA1-62755498647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1" b="22867"/>
          <a:stretch/>
        </p:blipFill>
        <p:spPr bwMode="auto">
          <a:xfrm>
            <a:off x="6025405" y="7919761"/>
            <a:ext cx="2340712" cy="12815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Picture 42" descr="A group of people standing on a table&#10;&#10;Description automatically generated">
            <a:extLst>
              <a:ext uri="{FF2B5EF4-FFF2-40B4-BE49-F238E27FC236}">
                <a16:creationId xmlns:a16="http://schemas.microsoft.com/office/drawing/2014/main" id="{CB4F7547-06A5-6714-67A1-90E1C279614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3" r="12303" b="22413"/>
          <a:stretch/>
        </p:blipFill>
        <p:spPr>
          <a:xfrm>
            <a:off x="13494860" y="2258402"/>
            <a:ext cx="3353009" cy="2482653"/>
          </a:xfrm>
          <a:prstGeom prst="rect">
            <a:avLst/>
          </a:prstGeom>
        </p:spPr>
      </p:pic>
      <p:pic>
        <p:nvPicPr>
          <p:cNvPr id="47" name="Picture 4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92882C3A-A5E4-FBE8-C5EF-16594A61A2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6"/>
          <a:stretch>
            <a:fillRect/>
          </a:stretch>
        </p:blipFill>
        <p:spPr>
          <a:xfrm>
            <a:off x="8366117" y="7997413"/>
            <a:ext cx="2606683" cy="1204421"/>
          </a:xfrm>
          <a:prstGeom prst="rect">
            <a:avLst/>
          </a:prstGeom>
        </p:spPr>
      </p:pic>
      <p:pic>
        <p:nvPicPr>
          <p:cNvPr id="51" name="Picture 50" descr="A person standing at a podium&#10;&#10;Description automatically generated">
            <a:extLst>
              <a:ext uri="{FF2B5EF4-FFF2-40B4-BE49-F238E27FC236}">
                <a16:creationId xmlns:a16="http://schemas.microsoft.com/office/drawing/2014/main" id="{E5B1E9A5-85D3-C698-0279-6BE6D130362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1"/>
          <a:stretch/>
        </p:blipFill>
        <p:spPr>
          <a:xfrm>
            <a:off x="2269795" y="4614935"/>
            <a:ext cx="2208531" cy="1195821"/>
          </a:xfrm>
          <a:prstGeom prst="rect">
            <a:avLst/>
          </a:prstGeom>
        </p:spPr>
      </p:pic>
      <p:pic>
        <p:nvPicPr>
          <p:cNvPr id="55" name="Picture 54" descr="A sign on a wall&#10;&#10;Description automatically generated">
            <a:extLst>
              <a:ext uri="{FF2B5EF4-FFF2-40B4-BE49-F238E27FC236}">
                <a16:creationId xmlns:a16="http://schemas.microsoft.com/office/drawing/2014/main" id="{40B3BE0B-25BB-B797-E93A-75A05C409EB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296" y="7426600"/>
            <a:ext cx="1542369" cy="631353"/>
          </a:xfrm>
          <a:prstGeom prst="rect">
            <a:avLst/>
          </a:prstGeom>
        </p:spPr>
      </p:pic>
      <p:pic>
        <p:nvPicPr>
          <p:cNvPr id="56" name="Picture 55" descr="A group of people holding a box&#10;&#10;AI-generated content may be incorrect.">
            <a:extLst>
              <a:ext uri="{FF2B5EF4-FFF2-40B4-BE49-F238E27FC236}">
                <a16:creationId xmlns:a16="http://schemas.microsoft.com/office/drawing/2014/main" id="{F9712869-251A-EF89-5436-EBC51F79BCE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7" r="7051"/>
          <a:stretch/>
        </p:blipFill>
        <p:spPr bwMode="auto">
          <a:xfrm>
            <a:off x="0" y="8112006"/>
            <a:ext cx="1687953" cy="113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 descr="A person smiling at a person&#10;&#10;AI-generated content may be incorrect.">
            <a:extLst>
              <a:ext uri="{FF2B5EF4-FFF2-40B4-BE49-F238E27FC236}">
                <a16:creationId xmlns:a16="http://schemas.microsoft.com/office/drawing/2014/main" id="{086B261F-BB7B-4F48-78A1-F3186FB5ED0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1"/>
          <a:stretch>
            <a:fillRect/>
          </a:stretch>
        </p:blipFill>
        <p:spPr bwMode="auto">
          <a:xfrm>
            <a:off x="11222296" y="4352540"/>
            <a:ext cx="2233635" cy="155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35F23EE-1A38-EF52-124A-D81792BBE75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176955" y="-15800"/>
            <a:ext cx="3246014" cy="162300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5FB4947-61B6-8003-5113-C2E16A2E519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00920" y="2638"/>
            <a:ext cx="2780322" cy="129653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9BF332B-E575-B71E-9F54-65C9A4D1486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363197" y="4247677"/>
            <a:ext cx="3139174" cy="178918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081F98D-486D-94F7-52A4-33B8917354C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808462" y="1560186"/>
            <a:ext cx="3020071" cy="116997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24FE1DB-8847-98B6-0686-9D7B137DCD5A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r="33495" b="11505"/>
          <a:stretch>
            <a:fillRect/>
          </a:stretch>
        </p:blipFill>
        <p:spPr>
          <a:xfrm>
            <a:off x="1993042" y="6585686"/>
            <a:ext cx="2390259" cy="153101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DFBB70B-2B49-920A-13B8-90AEFDC603F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33041" y="6618737"/>
            <a:ext cx="2350971" cy="152301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4C37AF-0724-0E1C-1E8C-8755F6F5B744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t="29279" r="545" b="6390"/>
          <a:stretch/>
        </p:blipFill>
        <p:spPr>
          <a:xfrm>
            <a:off x="4647506" y="7948897"/>
            <a:ext cx="1600894" cy="126366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06C55E8-E6C8-00B5-A568-55173798F3B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6944060" y="6080568"/>
            <a:ext cx="1379219" cy="150652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A617B3D-1D09-4F85-ACED-88424647034D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 l="18581"/>
          <a:stretch/>
        </p:blipFill>
        <p:spPr>
          <a:xfrm>
            <a:off x="10927433" y="8057954"/>
            <a:ext cx="1853891" cy="114565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B09AF0A-F24F-A112-B9A9-FE87BE83662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5139410" y="7456748"/>
            <a:ext cx="1887609" cy="149341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3805575-94DB-9BC8-7123-D54193827000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b="21046"/>
          <a:stretch/>
        </p:blipFill>
        <p:spPr>
          <a:xfrm>
            <a:off x="17029928" y="7587093"/>
            <a:ext cx="1293351" cy="136640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DA56C9F-6BA7-39DB-90BB-D85FFE03DD1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218009" y="2362322"/>
            <a:ext cx="2248149" cy="108342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825F0455-F0A6-FA9F-60E5-735BA91BD9F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347170" y="9255989"/>
            <a:ext cx="2225233" cy="1094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6E6E78-5B67-A6BF-AC40-6F1674F845DB}"/>
              </a:ext>
            </a:extLst>
          </p:cNvPr>
          <p:cNvPicPr>
            <a:picLocks noChangeAspect="1"/>
          </p:cNvPicPr>
          <p:nvPr/>
        </p:nvPicPr>
        <p:blipFill>
          <a:blip r:embed="rId38"/>
          <a:srcRect l="1" r="2327"/>
          <a:stretch>
            <a:fillRect/>
          </a:stretch>
        </p:blipFill>
        <p:spPr>
          <a:xfrm>
            <a:off x="4099014" y="5596514"/>
            <a:ext cx="2606586" cy="1657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E6189B-5720-9E6E-2F87-609B90369171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 l="6446"/>
          <a:stretch>
            <a:fillRect/>
          </a:stretch>
        </p:blipFill>
        <p:spPr>
          <a:xfrm>
            <a:off x="6629400" y="1281968"/>
            <a:ext cx="1942734" cy="14431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5BBC7-A2A2-AF71-BC67-2F0D26959ED3}"/>
              </a:ext>
            </a:extLst>
          </p:cNvPr>
          <p:cNvPicPr>
            <a:picLocks noChangeAspect="1"/>
          </p:cNvPicPr>
          <p:nvPr/>
        </p:nvPicPr>
        <p:blipFill>
          <a:blip r:embed="rId40"/>
          <a:srcRect t="2509"/>
          <a:stretch>
            <a:fillRect/>
          </a:stretch>
        </p:blipFill>
        <p:spPr>
          <a:xfrm>
            <a:off x="14929398" y="5873817"/>
            <a:ext cx="2100530" cy="15988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30AF8-E631-8C65-0307-2FF3C2873E3B}"/>
              </a:ext>
            </a:extLst>
          </p:cNvPr>
          <p:cNvPicPr>
            <a:picLocks noChangeAspect="1"/>
          </p:cNvPicPr>
          <p:nvPr/>
        </p:nvPicPr>
        <p:blipFill>
          <a:blip r:embed="rId41"/>
          <a:srcRect l="12786" t="16782" r="15120"/>
          <a:stretch>
            <a:fillRect/>
          </a:stretch>
        </p:blipFill>
        <p:spPr>
          <a:xfrm>
            <a:off x="6600944" y="6648721"/>
            <a:ext cx="2419498" cy="13705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BFCE221-9C80-454E-919C-FBE1B879EED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235210" y="5759328"/>
            <a:ext cx="2108189" cy="8933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8FA98C-999A-F34F-1891-06124D9B868C}"/>
              </a:ext>
            </a:extLst>
          </p:cNvPr>
          <p:cNvPicPr>
            <a:picLocks noChangeAspect="1"/>
          </p:cNvPicPr>
          <p:nvPr/>
        </p:nvPicPr>
        <p:blipFill>
          <a:blip r:embed="rId43"/>
          <a:srcRect t="10602"/>
          <a:stretch>
            <a:fillRect/>
          </a:stretch>
        </p:blipFill>
        <p:spPr>
          <a:xfrm>
            <a:off x="8991600" y="6655637"/>
            <a:ext cx="2245199" cy="13834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8B8F609-D765-8055-63B6-12016BF05F4A}"/>
              </a:ext>
            </a:extLst>
          </p:cNvPr>
          <p:cNvPicPr>
            <a:picLocks noChangeAspect="1"/>
          </p:cNvPicPr>
          <p:nvPr/>
        </p:nvPicPr>
        <p:blipFill>
          <a:blip r:embed="rId44"/>
          <a:srcRect l="13155" t="19720" r="15300" b="10829"/>
          <a:stretch>
            <a:fillRect/>
          </a:stretch>
        </p:blipFill>
        <p:spPr>
          <a:xfrm>
            <a:off x="10687262" y="-15800"/>
            <a:ext cx="2555968" cy="16230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0DDF2B1-342A-3395-D56F-D1E1E086508F}"/>
              </a:ext>
            </a:extLst>
          </p:cNvPr>
          <p:cNvPicPr>
            <a:picLocks noChangeAspect="1"/>
          </p:cNvPicPr>
          <p:nvPr/>
        </p:nvPicPr>
        <p:blipFill>
          <a:blip r:embed="rId45"/>
          <a:srcRect t="7410" b="15532"/>
          <a:stretch>
            <a:fillRect/>
          </a:stretch>
        </p:blipFill>
        <p:spPr>
          <a:xfrm>
            <a:off x="7123217" y="-38100"/>
            <a:ext cx="1448917" cy="1337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A74964-FD2B-8A24-CAD0-EAEABC35848F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 t="18620" b="8532"/>
          <a:stretch>
            <a:fillRect/>
          </a:stretch>
        </p:blipFill>
        <p:spPr>
          <a:xfrm>
            <a:off x="4463048" y="3768088"/>
            <a:ext cx="2242552" cy="2004437"/>
          </a:xfrm>
          <a:prstGeom prst="rect">
            <a:avLst/>
          </a:prstGeom>
        </p:spPr>
      </p:pic>
      <p:pic>
        <p:nvPicPr>
          <p:cNvPr id="18" name="Picture 1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043BA5F-8FFF-E3A0-2366-9B208F009E3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544" y="-84052"/>
            <a:ext cx="2161299" cy="18681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FF92D9-E209-A76C-5EEF-2848A620A1B2}"/>
              </a:ext>
            </a:extLst>
          </p:cNvPr>
          <p:cNvPicPr>
            <a:picLocks noChangeAspect="1"/>
          </p:cNvPicPr>
          <p:nvPr/>
        </p:nvPicPr>
        <p:blipFill>
          <a:blip r:embed="rId48"/>
          <a:srcRect t="10886"/>
          <a:stretch>
            <a:fillRect/>
          </a:stretch>
        </p:blipFill>
        <p:spPr>
          <a:xfrm>
            <a:off x="4399090" y="6652646"/>
            <a:ext cx="2201854" cy="1370578"/>
          </a:xfrm>
          <a:prstGeom prst="rect">
            <a:avLst/>
          </a:prstGeom>
        </p:spPr>
      </p:pic>
      <p:pic>
        <p:nvPicPr>
          <p:cNvPr id="44" name="Picture 43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53571ACC-0473-3808-461F-D42ABF4BE40A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9"/>
          <a:stretch>
            <a:fillRect/>
          </a:stretch>
        </p:blipFill>
        <p:spPr>
          <a:xfrm>
            <a:off x="8558177" y="1748139"/>
            <a:ext cx="2267776" cy="9769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ED9D2B-3888-0067-6264-E4163C14EA29}"/>
              </a:ext>
            </a:extLst>
          </p:cNvPr>
          <p:cNvPicPr>
            <a:picLocks noChangeAspect="1"/>
          </p:cNvPicPr>
          <p:nvPr/>
        </p:nvPicPr>
        <p:blipFill>
          <a:blip r:embed="rId50"/>
          <a:srcRect l="7392" r="7017"/>
          <a:stretch>
            <a:fillRect/>
          </a:stretch>
        </p:blipFill>
        <p:spPr>
          <a:xfrm>
            <a:off x="2272761" y="6646286"/>
            <a:ext cx="2346819" cy="1367764"/>
          </a:xfrm>
          <a:prstGeom prst="rect">
            <a:avLst/>
          </a:prstGeom>
        </p:spPr>
      </p:pic>
      <p:pic>
        <p:nvPicPr>
          <p:cNvPr id="50" name="Picture 49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25AED507-F1C8-59EA-7183-932980ABE40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 r="12522"/>
          <a:stretch>
            <a:fillRect/>
          </a:stretch>
        </p:blipFill>
        <p:spPr>
          <a:xfrm>
            <a:off x="12614526" y="8914946"/>
            <a:ext cx="2827088" cy="138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186E4D-DF25-F632-4954-C22879F69F79}"/>
              </a:ext>
            </a:extLst>
          </p:cNvPr>
          <p:cNvPicPr>
            <a:picLocks noChangeAspect="1"/>
          </p:cNvPicPr>
          <p:nvPr/>
        </p:nvPicPr>
        <p:blipFill>
          <a:blip r:embed="rId52"/>
          <a:srcRect l="9576" r="17607"/>
          <a:stretch>
            <a:fillRect/>
          </a:stretch>
        </p:blipFill>
        <p:spPr>
          <a:xfrm>
            <a:off x="11218915" y="2725093"/>
            <a:ext cx="2621442" cy="17017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937712-44FF-B668-713D-0BC55AC9BEC5}"/>
              </a:ext>
            </a:extLst>
          </p:cNvPr>
          <p:cNvPicPr>
            <a:picLocks noChangeAspect="1"/>
          </p:cNvPicPr>
          <p:nvPr/>
        </p:nvPicPr>
        <p:blipFill>
          <a:blip r:embed="rId53"/>
          <a:srcRect b="39315"/>
          <a:stretch>
            <a:fillRect/>
          </a:stretch>
        </p:blipFill>
        <p:spPr>
          <a:xfrm>
            <a:off x="16809613" y="2258022"/>
            <a:ext cx="1478387" cy="184267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C9F052A-503D-1FD7-B759-B125A0927BE2}"/>
              </a:ext>
            </a:extLst>
          </p:cNvPr>
          <p:cNvPicPr>
            <a:picLocks noChangeAspect="1"/>
          </p:cNvPicPr>
          <p:nvPr/>
        </p:nvPicPr>
        <p:blipFill>
          <a:blip r:embed="rId54"/>
          <a:srcRect b="29670"/>
          <a:stretch>
            <a:fillRect/>
          </a:stretch>
        </p:blipFill>
        <p:spPr>
          <a:xfrm>
            <a:off x="13206353" y="5873818"/>
            <a:ext cx="1830834" cy="159411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5A0C5D2-93C7-B6FD-61E6-A4C0B8E79478}"/>
              </a:ext>
            </a:extLst>
          </p:cNvPr>
          <p:cNvPicPr>
            <a:picLocks noChangeAspect="1"/>
          </p:cNvPicPr>
          <p:nvPr/>
        </p:nvPicPr>
        <p:blipFill>
          <a:blip r:embed="rId55"/>
          <a:srcRect t="39454" r="10524"/>
          <a:stretch>
            <a:fillRect/>
          </a:stretch>
        </p:blipFill>
        <p:spPr>
          <a:xfrm>
            <a:off x="13828534" y="1564880"/>
            <a:ext cx="2449112" cy="11460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C5B2764-DFF1-6DBE-73AB-2EB8DFA783F0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632321" y="8029082"/>
            <a:ext cx="3043696" cy="14210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03AB8A9-6887-3836-7FF7-610B8A6EDFC6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 r="9569"/>
          <a:stretch>
            <a:fillRect/>
          </a:stretch>
        </p:blipFill>
        <p:spPr>
          <a:xfrm>
            <a:off x="0" y="1673583"/>
            <a:ext cx="2316012" cy="117348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24B55C-AAE2-9AAF-6BED-33D5814FB265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4503817" y="9211884"/>
            <a:ext cx="2488472" cy="10814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CF57FCF-B678-5663-51BA-DFE70B8D28AB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4679525" y="-38100"/>
            <a:ext cx="2564692" cy="1317330"/>
          </a:xfrm>
          <a:prstGeom prst="rect">
            <a:avLst/>
          </a:prstGeom>
        </p:spPr>
      </p:pic>
      <p:pic>
        <p:nvPicPr>
          <p:cNvPr id="3" name="Picture 2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895D54DD-1B8C-E43A-4D31-BB547D5FEE27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57" y="3276173"/>
            <a:ext cx="4045724" cy="2649949"/>
          </a:xfrm>
          <a:prstGeom prst="rect">
            <a:avLst/>
          </a:prstGeom>
        </p:spPr>
      </p:pic>
      <p:sp>
        <p:nvSpPr>
          <p:cNvPr id="20" name="AutoShape 2">
            <a:extLst>
              <a:ext uri="{FF2B5EF4-FFF2-40B4-BE49-F238E27FC236}">
                <a16:creationId xmlns:a16="http://schemas.microsoft.com/office/drawing/2014/main" id="{C3D8833E-6E1B-2344-3D0D-94D80EB582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4">
            <a:extLst>
              <a:ext uri="{FF2B5EF4-FFF2-40B4-BE49-F238E27FC236}">
                <a16:creationId xmlns:a16="http://schemas.microsoft.com/office/drawing/2014/main" id="{8C2B074B-0D12-DE85-6BE8-EB85FB39A3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FC995C-1BA1-FCBF-13F8-28C20E280F76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1213612" y="5885149"/>
            <a:ext cx="2250601" cy="158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20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" y="9182101"/>
            <a:ext cx="18288000" cy="1128400"/>
          </a:xfrm>
          <a:custGeom>
            <a:avLst/>
            <a:gdLst/>
            <a:ahLst/>
            <a:cxnLst/>
            <a:rect l="l" t="t" r="r" b="b"/>
            <a:pathLst>
              <a:path w="20578331" h="1128400">
                <a:moveTo>
                  <a:pt x="0" y="0"/>
                </a:moveTo>
                <a:lnTo>
                  <a:pt x="20578331" y="0"/>
                </a:lnTo>
                <a:lnTo>
                  <a:pt x="20578331" y="1128400"/>
                </a:lnTo>
                <a:lnTo>
                  <a:pt x="0" y="112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715" t="-18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-2" y="-99701"/>
            <a:ext cx="18288001" cy="1128400"/>
          </a:xfrm>
          <a:custGeom>
            <a:avLst/>
            <a:gdLst/>
            <a:ahLst/>
            <a:cxnLst/>
            <a:rect l="l" t="t" r="r" b="b"/>
            <a:pathLst>
              <a:path w="20578331" h="1128400">
                <a:moveTo>
                  <a:pt x="0" y="0"/>
                </a:moveTo>
                <a:lnTo>
                  <a:pt x="20578332" y="0"/>
                </a:lnTo>
                <a:lnTo>
                  <a:pt x="20578332" y="1128400"/>
                </a:lnTo>
                <a:lnTo>
                  <a:pt x="0" y="112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715" t="-18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899657" y="4348474"/>
            <a:ext cx="12488682" cy="2182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973"/>
              </a:lnSpc>
              <a:spcBef>
                <a:spcPct val="0"/>
              </a:spcBef>
            </a:pPr>
            <a:r>
              <a:rPr lang="en-US" sz="7200" dirty="0">
                <a:solidFill>
                  <a:schemeClr val="tx2"/>
                </a:solidFill>
                <a:latin typeface="Poppins Ultra-Bold"/>
              </a:rPr>
              <a:t>¡</a:t>
            </a:r>
            <a:r>
              <a:rPr lang="en-US" sz="7200" dirty="0" err="1">
                <a:solidFill>
                  <a:schemeClr val="tx2"/>
                </a:solidFill>
                <a:latin typeface="Poppins Ultra-Bold"/>
              </a:rPr>
              <a:t>Muchas</a:t>
            </a:r>
            <a:r>
              <a:rPr lang="en-US" sz="7200" dirty="0">
                <a:solidFill>
                  <a:schemeClr val="tx2"/>
                </a:solidFill>
                <a:latin typeface="Poppins Ultra-Bold"/>
              </a:rPr>
              <a:t> Gracias!</a:t>
            </a:r>
          </a:p>
        </p:txBody>
      </p:sp>
      <p:pic>
        <p:nvPicPr>
          <p:cNvPr id="6" name="Picture 5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7C862188-924B-9CF0-96E3-BF9BD2CBA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07" y="1028700"/>
            <a:ext cx="5764382" cy="37756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1572" y="3865594"/>
            <a:ext cx="8006428" cy="6434257"/>
          </a:xfrm>
          <a:custGeom>
            <a:avLst/>
            <a:gdLst/>
            <a:ahLst/>
            <a:cxnLst/>
            <a:rect l="l" t="t" r="r" b="b"/>
            <a:pathLst>
              <a:path w="8006428" h="6434257">
                <a:moveTo>
                  <a:pt x="0" y="0"/>
                </a:moveTo>
                <a:lnTo>
                  <a:pt x="8006428" y="0"/>
                </a:lnTo>
                <a:lnTo>
                  <a:pt x="8006428" y="6434257"/>
                </a:lnTo>
                <a:lnTo>
                  <a:pt x="0" y="6434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6200" y="5134947"/>
            <a:ext cx="18135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HIMNO DEL COOPERATIVISMO</a:t>
            </a:r>
          </a:p>
        </p:txBody>
      </p:sp>
      <p:pic>
        <p:nvPicPr>
          <p:cNvPr id="9" name="Picture 8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3EAA7512-5A7F-7591-EFF9-FD8D2ABBBD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0"/>
            <a:ext cx="5764382" cy="37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5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1572" y="3865594"/>
            <a:ext cx="8006428" cy="6434257"/>
          </a:xfrm>
          <a:custGeom>
            <a:avLst/>
            <a:gdLst/>
            <a:ahLst/>
            <a:cxnLst/>
            <a:rect l="l" t="t" r="r" b="b"/>
            <a:pathLst>
              <a:path w="8006428" h="6434257">
                <a:moveTo>
                  <a:pt x="0" y="0"/>
                </a:moveTo>
                <a:lnTo>
                  <a:pt x="8006428" y="0"/>
                </a:lnTo>
                <a:lnTo>
                  <a:pt x="8006428" y="6434257"/>
                </a:lnTo>
                <a:lnTo>
                  <a:pt x="0" y="6434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4312733"/>
            <a:ext cx="181356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BIENVENIDOS (AS)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A LA CUARTA ASAMBLEA GENERAL ORDINARIA DE ASOCIADOS DE ACAEFECTIVO DE R.L.</a:t>
            </a:r>
          </a:p>
        </p:txBody>
      </p:sp>
      <p:pic>
        <p:nvPicPr>
          <p:cNvPr id="9" name="Picture 8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3EAA7512-5A7F-7591-EFF9-FD8D2ABBBD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0"/>
            <a:ext cx="5764382" cy="37756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1572" y="3865594"/>
            <a:ext cx="8006428" cy="6434257"/>
          </a:xfrm>
          <a:custGeom>
            <a:avLst/>
            <a:gdLst/>
            <a:ahLst/>
            <a:cxnLst/>
            <a:rect l="l" t="t" r="r" b="b"/>
            <a:pathLst>
              <a:path w="8006428" h="6434257">
                <a:moveTo>
                  <a:pt x="0" y="0"/>
                </a:moveTo>
                <a:lnTo>
                  <a:pt x="8006428" y="0"/>
                </a:lnTo>
                <a:lnTo>
                  <a:pt x="8006428" y="6434257"/>
                </a:lnTo>
                <a:lnTo>
                  <a:pt x="0" y="6434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2590800" y="4741467"/>
            <a:ext cx="181356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000" dirty="0">
                <a:solidFill>
                  <a:schemeClr val="tx2"/>
                </a:solidFill>
                <a:latin typeface="Poppins Ultra-Bold"/>
              </a:rPr>
              <a:t>1. COMPROBACIÓN DEL QUÓRUM</a:t>
            </a:r>
          </a:p>
        </p:txBody>
      </p:sp>
      <p:pic>
        <p:nvPicPr>
          <p:cNvPr id="5" name="Picture 4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8E6F0255-0FD1-2541-8EF8-AA2D1AECA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00"/>
            <a:ext cx="5764382" cy="377567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766F6D49-84DB-1E4F-D62A-193B6C2013AE}"/>
              </a:ext>
            </a:extLst>
          </p:cNvPr>
          <p:cNvSpPr txBox="1"/>
          <p:nvPr/>
        </p:nvSpPr>
        <p:spPr>
          <a:xfrm>
            <a:off x="-2209800" y="5606629"/>
            <a:ext cx="220218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5000" dirty="0">
                <a:solidFill>
                  <a:schemeClr val="tx2"/>
                </a:solidFill>
                <a:latin typeface="Poppins Ultra-Bold"/>
              </a:rPr>
              <a:t>2. ESTABLECIMIENTO DEL SISTEMA DE VOTACIÓN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AC7C6445-C69C-B78E-E638-EBC0CF8F3626}"/>
              </a:ext>
            </a:extLst>
          </p:cNvPr>
          <p:cNvSpPr txBox="1"/>
          <p:nvPr/>
        </p:nvSpPr>
        <p:spPr>
          <a:xfrm>
            <a:off x="1295400" y="6564931"/>
            <a:ext cx="203454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5000" dirty="0">
                <a:solidFill>
                  <a:schemeClr val="tx2"/>
                </a:solidFill>
                <a:latin typeface="Poppins Ultra-Bold"/>
              </a:rPr>
              <a:t>3. LECTURA, APROBACIÓN O MODIFICACIÓN </a:t>
            </a:r>
          </a:p>
          <a:p>
            <a:pPr lvl="0">
              <a:spcBef>
                <a:spcPct val="0"/>
              </a:spcBef>
            </a:pPr>
            <a:r>
              <a:rPr lang="en-US" sz="5000" dirty="0">
                <a:solidFill>
                  <a:schemeClr val="tx2"/>
                </a:solidFill>
                <a:latin typeface="Poppins Ultra-Bold"/>
              </a:rPr>
              <a:t>      DE AGENDA</a:t>
            </a:r>
          </a:p>
        </p:txBody>
      </p:sp>
    </p:spTree>
    <p:extLst>
      <p:ext uri="{BB962C8B-B14F-4D97-AF65-F5344CB8AC3E}">
        <p14:creationId xmlns:p14="http://schemas.microsoft.com/office/powerpoint/2010/main" val="3064353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" y="9120500"/>
            <a:ext cx="18288001" cy="1128400"/>
          </a:xfrm>
          <a:custGeom>
            <a:avLst/>
            <a:gdLst/>
            <a:ahLst/>
            <a:cxnLst/>
            <a:rect l="l" t="t" r="r" b="b"/>
            <a:pathLst>
              <a:path w="20578331" h="1128400">
                <a:moveTo>
                  <a:pt x="0" y="0"/>
                </a:moveTo>
                <a:lnTo>
                  <a:pt x="20578332" y="0"/>
                </a:lnTo>
                <a:lnTo>
                  <a:pt x="20578332" y="1128400"/>
                </a:lnTo>
                <a:lnTo>
                  <a:pt x="0" y="112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715" t="-1815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3F844-BE9D-423C-4759-7181208936DA}"/>
              </a:ext>
            </a:extLst>
          </p:cNvPr>
          <p:cNvSpPr txBox="1"/>
          <p:nvPr/>
        </p:nvSpPr>
        <p:spPr>
          <a:xfrm>
            <a:off x="2743200" y="1790700"/>
            <a:ext cx="13258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ES" sz="2800" dirty="0">
                <a:latin typeface="Poppins Ultra-Bold"/>
              </a:rPr>
              <a:t>Comprobación del Quórum.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800" dirty="0">
                <a:latin typeface="Poppins Ultra-Bold"/>
              </a:rPr>
              <a:t>Establecimiento del sistema de votación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800" dirty="0">
                <a:latin typeface="Poppins Ultra-Bold"/>
              </a:rPr>
              <a:t>Lectura, Aprobación o modificación de Agenda.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800" dirty="0">
                <a:latin typeface="Poppins Ultra-Bold"/>
              </a:rPr>
              <a:t>Lectura  y ratificación del  Acta anterior.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800" dirty="0">
                <a:latin typeface="Poppins Ultra-Bold"/>
              </a:rPr>
              <a:t>Presentación de los informes de los órganos directivos y comités, para su aprobación.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800" dirty="0">
                <a:latin typeface="Poppins Ultra-Bold"/>
              </a:rPr>
              <a:t>Presentación de los objetivos y políticas del plan general de trabajo 2026 de la cooperativa, para su aprobación.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800" dirty="0">
                <a:latin typeface="Poppins Ultra-Bold"/>
              </a:rPr>
              <a:t>Presentación de los Estados Financieros 2025, para su aprobación.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800" dirty="0">
                <a:latin typeface="Poppins Ultra-Bold"/>
              </a:rPr>
              <a:t>Nombramiento de Auditor fiscal y financiero 2026, para su aprobación.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800" dirty="0">
                <a:latin typeface="Poppins Ultra-Bold"/>
              </a:rPr>
              <a:t>Presentación de propuesta para  distribución de excedentes.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800" dirty="0">
                <a:latin typeface="Poppins Ultra-Bold"/>
              </a:rPr>
              <a:t>Cierre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800" dirty="0">
                <a:latin typeface="Poppins Ultra-Bold"/>
              </a:rPr>
              <a:t>Rifas</a:t>
            </a:r>
            <a:endParaRPr lang="en-US" sz="2800" dirty="0">
              <a:latin typeface="Poppins Ultra-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1506C-55BE-E2A2-ED2D-FCB11EAE07BC}"/>
              </a:ext>
            </a:extLst>
          </p:cNvPr>
          <p:cNvSpPr txBox="1"/>
          <p:nvPr/>
        </p:nvSpPr>
        <p:spPr>
          <a:xfrm>
            <a:off x="152400" y="500970"/>
            <a:ext cx="18135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AGENDA PROPUESTA</a:t>
            </a:r>
          </a:p>
        </p:txBody>
      </p:sp>
      <p:pic>
        <p:nvPicPr>
          <p:cNvPr id="10" name="Picture 9" descr="A logo with green and blue letters&#10;&#10;Description automatically generated">
            <a:extLst>
              <a:ext uri="{FF2B5EF4-FFF2-40B4-BE49-F238E27FC236}">
                <a16:creationId xmlns:a16="http://schemas.microsoft.com/office/drawing/2014/main" id="{804AA823-6CCB-7C08-581C-7CC758B6E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14" y="6666050"/>
            <a:ext cx="4134943" cy="27083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1572" y="3865594"/>
            <a:ext cx="8006428" cy="6434257"/>
          </a:xfrm>
          <a:custGeom>
            <a:avLst/>
            <a:gdLst/>
            <a:ahLst/>
            <a:cxnLst/>
            <a:rect l="l" t="t" r="r" b="b"/>
            <a:pathLst>
              <a:path w="8006428" h="6434257">
                <a:moveTo>
                  <a:pt x="0" y="0"/>
                </a:moveTo>
                <a:lnTo>
                  <a:pt x="8006428" y="0"/>
                </a:lnTo>
                <a:lnTo>
                  <a:pt x="8006428" y="6434257"/>
                </a:lnTo>
                <a:lnTo>
                  <a:pt x="0" y="6434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2400" y="4610100"/>
            <a:ext cx="18135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4. LECTURA Y RATIFICACIÓN </a:t>
            </a:r>
          </a:p>
          <a:p>
            <a:pPr lvl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DEL ACTA ANTERIOR</a:t>
            </a:r>
          </a:p>
        </p:txBody>
      </p:sp>
      <p:pic>
        <p:nvPicPr>
          <p:cNvPr id="5" name="Picture 4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9C349A63-32AA-E63D-11AB-A82CC0BD1C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00"/>
            <a:ext cx="5764382" cy="37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7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1572" y="3865594"/>
            <a:ext cx="8006428" cy="6434257"/>
          </a:xfrm>
          <a:custGeom>
            <a:avLst/>
            <a:gdLst/>
            <a:ahLst/>
            <a:cxnLst/>
            <a:rect l="l" t="t" r="r" b="b"/>
            <a:pathLst>
              <a:path w="8006428" h="6434257">
                <a:moveTo>
                  <a:pt x="0" y="0"/>
                </a:moveTo>
                <a:lnTo>
                  <a:pt x="8006428" y="0"/>
                </a:lnTo>
                <a:lnTo>
                  <a:pt x="8006428" y="6434257"/>
                </a:lnTo>
                <a:lnTo>
                  <a:pt x="0" y="6434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95300" y="4076700"/>
            <a:ext cx="17297400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5000" dirty="0">
                <a:solidFill>
                  <a:schemeClr val="tx2"/>
                </a:solidFill>
                <a:latin typeface="Poppins Ultra-Bold"/>
              </a:rPr>
              <a:t>5. PRESENTACIÓN DE LOS INFORMES DE LOS ORGANOS DIRECTIVOS Y COMITÉS, PARA SU APROBACIÓN</a:t>
            </a:r>
          </a:p>
          <a:p>
            <a:pPr lvl="0" algn="ctr">
              <a:spcBef>
                <a:spcPct val="0"/>
              </a:spcBef>
            </a:pPr>
            <a:endParaRPr lang="en-US" sz="2000" dirty="0">
              <a:solidFill>
                <a:schemeClr val="tx2"/>
              </a:solidFill>
              <a:latin typeface="Poppins Ultra-Bold"/>
            </a:endParaRPr>
          </a:p>
          <a:p>
            <a:pPr marL="1143000" lvl="0" indent="-1143000">
              <a:spcBef>
                <a:spcPct val="0"/>
              </a:spcBef>
              <a:buAutoNum type="romanUcPeriod"/>
            </a:pPr>
            <a:r>
              <a:rPr lang="en-US" sz="5200" dirty="0">
                <a:solidFill>
                  <a:schemeClr val="tx2"/>
                </a:solidFill>
                <a:latin typeface="Poppins Ultra-Bold"/>
              </a:rPr>
              <a:t>CONSEJO DE ADMINISTRACIÓN</a:t>
            </a:r>
          </a:p>
          <a:p>
            <a:pPr marL="1143000" lvl="0" indent="-1143000">
              <a:spcBef>
                <a:spcPct val="0"/>
              </a:spcBef>
              <a:buAutoNum type="romanUcPeriod"/>
            </a:pPr>
            <a:r>
              <a:rPr lang="en-US" sz="5200" dirty="0">
                <a:solidFill>
                  <a:schemeClr val="tx2"/>
                </a:solidFill>
                <a:latin typeface="Poppins Ultra-Bold"/>
              </a:rPr>
              <a:t>JUNTA DE VIGILANCIA</a:t>
            </a:r>
          </a:p>
          <a:p>
            <a:pPr marL="1143000" indent="-1143000">
              <a:spcBef>
                <a:spcPct val="0"/>
              </a:spcBef>
              <a:buFontTx/>
              <a:buAutoNum type="romanUcPeriod"/>
            </a:pPr>
            <a:r>
              <a:rPr lang="en-US" sz="5200" dirty="0">
                <a:solidFill>
                  <a:schemeClr val="tx2"/>
                </a:solidFill>
                <a:latin typeface="Poppins Ultra-Bold"/>
              </a:rPr>
              <a:t>COMITÉ DE CRÉDITOS</a:t>
            </a:r>
          </a:p>
          <a:p>
            <a:pPr marL="1143000" lvl="0" indent="-1143000">
              <a:spcBef>
                <a:spcPct val="0"/>
              </a:spcBef>
              <a:buAutoNum type="romanUcPeriod"/>
            </a:pPr>
            <a:r>
              <a:rPr lang="en-US" sz="5200" dirty="0">
                <a:solidFill>
                  <a:schemeClr val="tx2"/>
                </a:solidFill>
                <a:latin typeface="Poppins Ultra-Bold"/>
              </a:rPr>
              <a:t>COMITÉ DE EDUCACIÓN</a:t>
            </a:r>
          </a:p>
          <a:p>
            <a:pPr marL="1143000" lvl="0" indent="-1143000">
              <a:spcBef>
                <a:spcPct val="0"/>
              </a:spcBef>
              <a:buAutoNum type="romanUcPeriod"/>
            </a:pPr>
            <a:r>
              <a:rPr lang="en-US" sz="5200" dirty="0">
                <a:solidFill>
                  <a:schemeClr val="tx2"/>
                </a:solidFill>
                <a:latin typeface="Poppins Ultra-Bold"/>
              </a:rPr>
              <a:t>OFICIAL DE CUMPLIMIENTO</a:t>
            </a:r>
          </a:p>
        </p:txBody>
      </p:sp>
      <p:pic>
        <p:nvPicPr>
          <p:cNvPr id="5" name="Picture 4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79E3B693-D0ED-EC85-ABAB-E6A1F6F1C6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00"/>
            <a:ext cx="5764382" cy="37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08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1572" y="3865594"/>
            <a:ext cx="8006428" cy="6434257"/>
          </a:xfrm>
          <a:custGeom>
            <a:avLst/>
            <a:gdLst/>
            <a:ahLst/>
            <a:cxnLst/>
            <a:rect l="l" t="t" r="r" b="b"/>
            <a:pathLst>
              <a:path w="8006428" h="6434257">
                <a:moveTo>
                  <a:pt x="0" y="0"/>
                </a:moveTo>
                <a:lnTo>
                  <a:pt x="8006428" y="0"/>
                </a:lnTo>
                <a:lnTo>
                  <a:pt x="8006428" y="6434257"/>
                </a:lnTo>
                <a:lnTo>
                  <a:pt x="0" y="6434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6200" y="4305300"/>
            <a:ext cx="181356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s-SV" sz="6000" dirty="0">
                <a:solidFill>
                  <a:schemeClr val="tx2"/>
                </a:solidFill>
                <a:latin typeface="Poppins Ultra-Bold"/>
              </a:rPr>
              <a:t>6</a:t>
            </a:r>
            <a:r>
              <a:rPr lang="en-US" sz="6000" dirty="0">
                <a:solidFill>
                  <a:schemeClr val="tx2"/>
                </a:solidFill>
                <a:latin typeface="Poppins Ultra-Bold"/>
              </a:rPr>
              <a:t>. PRESENTACIÓN DE LOS OBJETIVOS Y POLITICAS DEL PLAN GENERAL DE TRABAJO 2026 DE LA COOPERATIVA, </a:t>
            </a:r>
          </a:p>
          <a:p>
            <a:pPr lvl="0" algn="ctr">
              <a:spcBef>
                <a:spcPct val="0"/>
              </a:spcBef>
            </a:pPr>
            <a:r>
              <a:rPr lang="en-US" sz="6000" dirty="0">
                <a:solidFill>
                  <a:schemeClr val="tx2"/>
                </a:solidFill>
                <a:latin typeface="Poppins Ultra-Bold"/>
              </a:rPr>
              <a:t>PARA SU APROBACIÓN</a:t>
            </a:r>
          </a:p>
        </p:txBody>
      </p:sp>
      <p:pic>
        <p:nvPicPr>
          <p:cNvPr id="5" name="Picture 4" descr="A logo with a green and white design&#10;&#10;Description automatically generated with medium confidence">
            <a:extLst>
              <a:ext uri="{FF2B5EF4-FFF2-40B4-BE49-F238E27FC236}">
                <a16:creationId xmlns:a16="http://schemas.microsoft.com/office/drawing/2014/main" id="{62431370-F809-8684-C377-6D8E3E27B7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00"/>
            <a:ext cx="5764382" cy="37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84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5293</TotalTime>
  <Words>670</Words>
  <Application>Microsoft Office PowerPoint</Application>
  <PresentationFormat>Custom</PresentationFormat>
  <Paragraphs>171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Neue Haas Grotesk Text Pro</vt:lpstr>
      <vt:lpstr>Aptos Narrow</vt:lpstr>
      <vt:lpstr>Aptos</vt:lpstr>
      <vt:lpstr>Rockwell</vt:lpstr>
      <vt:lpstr>Times New Roman</vt:lpstr>
      <vt:lpstr>Calibri</vt:lpstr>
      <vt:lpstr>Arial</vt:lpstr>
      <vt:lpstr>Poppins Ultra-Bold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DISTRIBUCIÓN DE EXCEDENTES 2023</vt:lpstr>
      <vt:lpstr>DISTRIBUCIÓN DE EXCEDENTES 2024</vt:lpstr>
      <vt:lpstr>DISTRIBUCIÓN DE EXCEDENTES 2025</vt:lpstr>
      <vt:lpstr>ANÁLISIS COMPARATIVO DE RESULTADOS  (2023-2025)</vt:lpstr>
      <vt:lpstr>PROPUESTA DE DISTRIBUCIÓN DE  EXCEDENTES 2025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Resultados</dc:title>
  <dc:creator>Alex Varela</dc:creator>
  <cp:lastModifiedBy>Alex Varela</cp:lastModifiedBy>
  <cp:revision>4</cp:revision>
  <cp:lastPrinted>2024-03-22T22:41:17Z</cp:lastPrinted>
  <dcterms:created xsi:type="dcterms:W3CDTF">2006-08-16T00:00:00Z</dcterms:created>
  <dcterms:modified xsi:type="dcterms:W3CDTF">2026-03-19T21:39:02Z</dcterms:modified>
  <dc:identifier>DAFu1mltOXM</dc:identifier>
</cp:coreProperties>
</file>